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6"/>
  </p:notesMasterIdLst>
  <p:sldIdLst>
    <p:sldId id="310" r:id="rId2"/>
    <p:sldId id="311" r:id="rId3"/>
    <p:sldId id="256" r:id="rId4"/>
    <p:sldId id="259" r:id="rId5"/>
    <p:sldId id="258" r:id="rId6"/>
    <p:sldId id="277" r:id="rId7"/>
    <p:sldId id="269" r:id="rId8"/>
    <p:sldId id="260" r:id="rId9"/>
    <p:sldId id="262" r:id="rId10"/>
    <p:sldId id="264" r:id="rId11"/>
    <p:sldId id="313" r:id="rId12"/>
    <p:sldId id="265" r:id="rId13"/>
    <p:sldId id="312" r:id="rId14"/>
    <p:sldId id="290" r:id="rId15"/>
  </p:sldIdLst>
  <p:sldSz cx="9144000" cy="5143500" type="screen16x9"/>
  <p:notesSz cx="6858000" cy="9144000"/>
  <p:embeddedFontLst>
    <p:embeddedFont>
      <p:font typeface="Anton" panose="020B0604020202020204" charset="0"/>
      <p:regular r:id="rId17"/>
    </p:embeddedFont>
    <p:embeddedFont>
      <p:font typeface="Impact" panose="020B0806030902050204" pitchFamily="34" charset="0"/>
      <p:regular r:id="rId18"/>
    </p:embeddedFont>
    <p:embeddedFont>
      <p:font typeface="Montserrat" panose="020B0604020202020204" charset="0"/>
      <p:regular r:id="rId19"/>
      <p:bold r:id="rId20"/>
      <p:italic r:id="rId21"/>
      <p:boldItalic r:id="rId22"/>
    </p:embeddedFont>
    <p:embeddedFont>
      <p:font typeface="Palanquin Dark" panose="020B0604020202020204" charset="0"/>
      <p:regular r:id="rId23"/>
      <p:bold r:id="rId24"/>
    </p:embeddedFont>
    <p:embeddedFont>
      <p:font typeface="Proxima Nova"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dvile Rimeikaite" initials="RR" lastIdx="1" clrIdx="0">
    <p:extLst>
      <p:ext uri="{19B8F6BF-5375-455C-9EA6-DF929625EA0E}">
        <p15:presenceInfo xmlns:p15="http://schemas.microsoft.com/office/powerpoint/2012/main" userId="10a6698f04b381c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99E2C97-4C46-47BD-83BB-210392DAE6F1}">
  <a:tblStyle styleId="{B99E2C97-4C46-47BD-83BB-210392DAE6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73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dvile Rimeikaite" userId="10a6698f04b381ce" providerId="LiveId" clId="{513D8507-9E03-435E-B95D-DF9D96A3F668}"/>
    <pc:docChg chg="custSel addSld delSld modSld sldOrd delMainMaster">
      <pc:chgData name="Radvile Rimeikaite" userId="10a6698f04b381ce" providerId="LiveId" clId="{513D8507-9E03-435E-B95D-DF9D96A3F668}" dt="2021-05-02T00:55:50.592" v="1001" actId="1076"/>
      <pc:docMkLst>
        <pc:docMk/>
      </pc:docMkLst>
      <pc:sldChg chg="addSp delSp modSp mod">
        <pc:chgData name="Radvile Rimeikaite" userId="10a6698f04b381ce" providerId="LiveId" clId="{513D8507-9E03-435E-B95D-DF9D96A3F668}" dt="2021-05-01T01:44:51.846" v="212" actId="1076"/>
        <pc:sldMkLst>
          <pc:docMk/>
          <pc:sldMk cId="0" sldId="256"/>
        </pc:sldMkLst>
        <pc:spChg chg="add del mod">
          <ac:chgData name="Radvile Rimeikaite" userId="10a6698f04b381ce" providerId="LiveId" clId="{513D8507-9E03-435E-B95D-DF9D96A3F668}" dt="2021-05-01T00:29:43.163" v="168" actId="21"/>
          <ac:spMkLst>
            <pc:docMk/>
            <pc:sldMk cId="0" sldId="256"/>
            <ac:spMk id="4" creationId="{16F9BA1F-5420-460C-96A7-6185DC514246}"/>
          </ac:spMkLst>
        </pc:spChg>
        <pc:spChg chg="add del mod">
          <ac:chgData name="Radvile Rimeikaite" userId="10a6698f04b381ce" providerId="LiveId" clId="{513D8507-9E03-435E-B95D-DF9D96A3F668}" dt="2021-05-01T00:27:52.153" v="150" actId="21"/>
          <ac:spMkLst>
            <pc:docMk/>
            <pc:sldMk cId="0" sldId="256"/>
            <ac:spMk id="82" creationId="{D130BC4D-DE8B-49F0-B937-896E40189CDB}"/>
          </ac:spMkLst>
        </pc:spChg>
        <pc:spChg chg="add mod">
          <ac:chgData name="Radvile Rimeikaite" userId="10a6698f04b381ce" providerId="LiveId" clId="{513D8507-9E03-435E-B95D-DF9D96A3F668}" dt="2021-05-01T01:44:43.432" v="210" actId="1076"/>
          <ac:spMkLst>
            <pc:docMk/>
            <pc:sldMk cId="0" sldId="256"/>
            <ac:spMk id="84" creationId="{1AD8C0F4-C1E7-47A5-ACF9-F43174B96294}"/>
          </ac:spMkLst>
        </pc:spChg>
        <pc:spChg chg="add mod">
          <ac:chgData name="Radvile Rimeikaite" userId="10a6698f04b381ce" providerId="LiveId" clId="{513D8507-9E03-435E-B95D-DF9D96A3F668}" dt="2021-05-01T00:35:06.979" v="186" actId="1076"/>
          <ac:spMkLst>
            <pc:docMk/>
            <pc:sldMk cId="0" sldId="256"/>
            <ac:spMk id="88" creationId="{89AC41E4-9D73-4053-A889-96F1499A679E}"/>
          </ac:spMkLst>
        </pc:spChg>
        <pc:spChg chg="add mod">
          <ac:chgData name="Radvile Rimeikaite" userId="10a6698f04b381ce" providerId="LiveId" clId="{513D8507-9E03-435E-B95D-DF9D96A3F668}" dt="2021-05-01T01:44:47.760" v="211" actId="1076"/>
          <ac:spMkLst>
            <pc:docMk/>
            <pc:sldMk cId="0" sldId="256"/>
            <ac:spMk id="90" creationId="{80027303-581C-4EB0-B79C-DC0C222EFF23}"/>
          </ac:spMkLst>
        </pc:spChg>
        <pc:spChg chg="add mod">
          <ac:chgData name="Radvile Rimeikaite" userId="10a6698f04b381ce" providerId="LiveId" clId="{513D8507-9E03-435E-B95D-DF9D96A3F668}" dt="2021-05-01T01:44:51.846" v="212" actId="1076"/>
          <ac:spMkLst>
            <pc:docMk/>
            <pc:sldMk cId="0" sldId="256"/>
            <ac:spMk id="92" creationId="{E7B36ED3-DD91-4B5F-B068-0E89ABBFDE5C}"/>
          </ac:spMkLst>
        </pc:spChg>
        <pc:spChg chg="del">
          <ac:chgData name="Radvile Rimeikaite" userId="10a6698f04b381ce" providerId="LiveId" clId="{513D8507-9E03-435E-B95D-DF9D96A3F668}" dt="2021-05-01T00:27:42.549" v="148" actId="21"/>
          <ac:spMkLst>
            <pc:docMk/>
            <pc:sldMk cId="0" sldId="256"/>
            <ac:spMk id="162" creationId="{00000000-0000-0000-0000-000000000000}"/>
          </ac:spMkLst>
        </pc:spChg>
        <pc:spChg chg="del">
          <ac:chgData name="Radvile Rimeikaite" userId="10a6698f04b381ce" providerId="LiveId" clId="{513D8507-9E03-435E-B95D-DF9D96A3F668}" dt="2021-05-01T00:29:36.140" v="167" actId="21"/>
          <ac:spMkLst>
            <pc:docMk/>
            <pc:sldMk cId="0" sldId="256"/>
            <ac:spMk id="163" creationId="{00000000-0000-0000-0000-000000000000}"/>
          </ac:spMkLst>
        </pc:spChg>
        <pc:grpChg chg="mod">
          <ac:chgData name="Radvile Rimeikaite" userId="10a6698f04b381ce" providerId="LiveId" clId="{513D8507-9E03-435E-B95D-DF9D96A3F668}" dt="2021-05-01T01:44:39.241" v="209" actId="1076"/>
          <ac:grpSpMkLst>
            <pc:docMk/>
            <pc:sldMk cId="0" sldId="256"/>
            <ac:grpSpMk id="164" creationId="{00000000-0000-0000-0000-000000000000}"/>
          </ac:grpSpMkLst>
        </pc:grpChg>
      </pc:sldChg>
      <pc:sldChg chg="del">
        <pc:chgData name="Radvile Rimeikaite" userId="10a6698f04b381ce" providerId="LiveId" clId="{513D8507-9E03-435E-B95D-DF9D96A3F668}" dt="2021-05-01T01:44:26.262" v="205" actId="2696"/>
        <pc:sldMkLst>
          <pc:docMk/>
          <pc:sldMk cId="0" sldId="257"/>
        </pc:sldMkLst>
      </pc:sldChg>
      <pc:sldChg chg="addSp delSp modSp mod ord">
        <pc:chgData name="Radvile Rimeikaite" userId="10a6698f04b381ce" providerId="LiveId" clId="{513D8507-9E03-435E-B95D-DF9D96A3F668}" dt="2021-05-01T01:54:19.520" v="320"/>
        <pc:sldMkLst>
          <pc:docMk/>
          <pc:sldMk cId="0" sldId="258"/>
        </pc:sldMkLst>
        <pc:spChg chg="add del mod">
          <ac:chgData name="Radvile Rimeikaite" userId="10a6698f04b381ce" providerId="LiveId" clId="{513D8507-9E03-435E-B95D-DF9D96A3F668}" dt="2021-05-01T01:44:32.056" v="207" actId="21"/>
          <ac:spMkLst>
            <pc:docMk/>
            <pc:sldMk cId="0" sldId="258"/>
            <ac:spMk id="3" creationId="{E409FA9C-2DE5-4153-B853-103541A365A1}"/>
          </ac:spMkLst>
        </pc:spChg>
        <pc:spChg chg="add mod">
          <ac:chgData name="Radvile Rimeikaite" userId="10a6698f04b381ce" providerId="LiveId" clId="{513D8507-9E03-435E-B95D-DF9D96A3F668}" dt="2021-05-01T01:45:42.950" v="219" actId="1076"/>
          <ac:spMkLst>
            <pc:docMk/>
            <pc:sldMk cId="0" sldId="258"/>
            <ac:spMk id="53" creationId="{E37C9E5A-77C1-4E24-9E65-28C4EAADC109}"/>
          </ac:spMkLst>
        </pc:spChg>
        <pc:spChg chg="add mod">
          <ac:chgData name="Radvile Rimeikaite" userId="10a6698f04b381ce" providerId="LiveId" clId="{513D8507-9E03-435E-B95D-DF9D96A3F668}" dt="2021-05-01T01:46:32.504" v="227" actId="1076"/>
          <ac:spMkLst>
            <pc:docMk/>
            <pc:sldMk cId="0" sldId="258"/>
            <ac:spMk id="55" creationId="{50454A3E-DFE5-4557-86B0-72D6EEBD9812}"/>
          </ac:spMkLst>
        </pc:spChg>
        <pc:spChg chg="add mod">
          <ac:chgData name="Radvile Rimeikaite" userId="10a6698f04b381ce" providerId="LiveId" clId="{513D8507-9E03-435E-B95D-DF9D96A3F668}" dt="2021-05-01T01:47:05.257" v="233" actId="1076"/>
          <ac:spMkLst>
            <pc:docMk/>
            <pc:sldMk cId="0" sldId="258"/>
            <ac:spMk id="57" creationId="{48009CDB-6E83-4A1B-9BB0-5AC5EFB8CD00}"/>
          </ac:spMkLst>
        </pc:spChg>
        <pc:spChg chg="add mod">
          <ac:chgData name="Radvile Rimeikaite" userId="10a6698f04b381ce" providerId="LiveId" clId="{513D8507-9E03-435E-B95D-DF9D96A3F668}" dt="2021-05-01T01:47:37.186" v="241" actId="1076"/>
          <ac:spMkLst>
            <pc:docMk/>
            <pc:sldMk cId="0" sldId="258"/>
            <ac:spMk id="59" creationId="{C7F2668F-0273-47FA-A398-3EECBCB2B94B}"/>
          </ac:spMkLst>
        </pc:spChg>
        <pc:spChg chg="del">
          <ac:chgData name="Radvile Rimeikaite" userId="10a6698f04b381ce" providerId="LiveId" clId="{513D8507-9E03-435E-B95D-DF9D96A3F668}" dt="2021-05-01T01:44:29.856" v="206" actId="21"/>
          <ac:spMkLst>
            <pc:docMk/>
            <pc:sldMk cId="0" sldId="258"/>
            <ac:spMk id="249" creationId="{00000000-0000-0000-0000-000000000000}"/>
          </ac:spMkLst>
        </pc:spChg>
        <pc:grpChg chg="mod">
          <ac:chgData name="Radvile Rimeikaite" userId="10a6698f04b381ce" providerId="LiveId" clId="{513D8507-9E03-435E-B95D-DF9D96A3F668}" dt="2021-05-01T01:44:35.027" v="208" actId="1076"/>
          <ac:grpSpMkLst>
            <pc:docMk/>
            <pc:sldMk cId="0" sldId="258"/>
            <ac:grpSpMk id="250" creationId="{00000000-0000-0000-0000-000000000000}"/>
          </ac:grpSpMkLst>
        </pc:grpChg>
      </pc:sldChg>
      <pc:sldChg chg="addSp delSp modSp mod">
        <pc:chgData name="Radvile Rimeikaite" userId="10a6698f04b381ce" providerId="LiveId" clId="{513D8507-9E03-435E-B95D-DF9D96A3F668}" dt="2021-05-01T01:57:43.934" v="371" actId="1076"/>
        <pc:sldMkLst>
          <pc:docMk/>
          <pc:sldMk cId="0" sldId="259"/>
        </pc:sldMkLst>
        <pc:spChg chg="add del mod">
          <ac:chgData name="Radvile Rimeikaite" userId="10a6698f04b381ce" providerId="LiveId" clId="{513D8507-9E03-435E-B95D-DF9D96A3F668}" dt="2021-05-01T01:47:45.446" v="243" actId="21"/>
          <ac:spMkLst>
            <pc:docMk/>
            <pc:sldMk cId="0" sldId="259"/>
            <ac:spMk id="3" creationId="{DCBF3327-7C79-4FCF-9210-FFDF4352AC99}"/>
          </ac:spMkLst>
        </pc:spChg>
        <pc:spChg chg="add del mod">
          <ac:chgData name="Radvile Rimeikaite" userId="10a6698f04b381ce" providerId="LiveId" clId="{513D8507-9E03-435E-B95D-DF9D96A3F668}" dt="2021-05-01T01:47:52.422" v="245" actId="21"/>
          <ac:spMkLst>
            <pc:docMk/>
            <pc:sldMk cId="0" sldId="259"/>
            <ac:spMk id="5" creationId="{FA8576B7-C442-496C-809F-AE206AF916B8}"/>
          </ac:spMkLst>
        </pc:spChg>
        <pc:spChg chg="add mod">
          <ac:chgData name="Radvile Rimeikaite" userId="10a6698f04b381ce" providerId="LiveId" clId="{513D8507-9E03-435E-B95D-DF9D96A3F668}" dt="2021-05-01T01:57:32.064" v="367" actId="1076"/>
          <ac:spMkLst>
            <pc:docMk/>
            <pc:sldMk cId="0" sldId="259"/>
            <ac:spMk id="57" creationId="{F5D38F7E-593E-416F-8959-A8E5E682F718}"/>
          </ac:spMkLst>
        </pc:spChg>
        <pc:spChg chg="add mod">
          <ac:chgData name="Radvile Rimeikaite" userId="10a6698f04b381ce" providerId="LiveId" clId="{513D8507-9E03-435E-B95D-DF9D96A3F668}" dt="2021-05-01T01:57:29.843" v="366" actId="1076"/>
          <ac:spMkLst>
            <pc:docMk/>
            <pc:sldMk cId="0" sldId="259"/>
            <ac:spMk id="59" creationId="{642FE56B-DC88-4445-934B-1DB8BBDF7BD1}"/>
          </ac:spMkLst>
        </pc:spChg>
        <pc:spChg chg="add mod">
          <ac:chgData name="Radvile Rimeikaite" userId="10a6698f04b381ce" providerId="LiveId" clId="{513D8507-9E03-435E-B95D-DF9D96A3F668}" dt="2021-05-01T01:57:35.811" v="368" actId="1076"/>
          <ac:spMkLst>
            <pc:docMk/>
            <pc:sldMk cId="0" sldId="259"/>
            <ac:spMk id="61" creationId="{D17022C6-A611-4CBC-8798-76D43F97840E}"/>
          </ac:spMkLst>
        </pc:spChg>
        <pc:spChg chg="add mod">
          <ac:chgData name="Radvile Rimeikaite" userId="10a6698f04b381ce" providerId="LiveId" clId="{513D8507-9E03-435E-B95D-DF9D96A3F668}" dt="2021-05-01T01:57:38.259" v="369" actId="1076"/>
          <ac:spMkLst>
            <pc:docMk/>
            <pc:sldMk cId="0" sldId="259"/>
            <ac:spMk id="63" creationId="{E9821147-051C-422E-B67C-3A7E3605298C}"/>
          </ac:spMkLst>
        </pc:spChg>
        <pc:spChg chg="add mod">
          <ac:chgData name="Radvile Rimeikaite" userId="10a6698f04b381ce" providerId="LiveId" clId="{513D8507-9E03-435E-B95D-DF9D96A3F668}" dt="2021-05-01T01:57:41.805" v="370" actId="1076"/>
          <ac:spMkLst>
            <pc:docMk/>
            <pc:sldMk cId="0" sldId="259"/>
            <ac:spMk id="65" creationId="{FDB6222F-8918-441A-BE28-609B0EAF77A0}"/>
          </ac:spMkLst>
        </pc:spChg>
        <pc:spChg chg="del">
          <ac:chgData name="Radvile Rimeikaite" userId="10a6698f04b381ce" providerId="LiveId" clId="{513D8507-9E03-435E-B95D-DF9D96A3F668}" dt="2021-05-01T01:47:43.237" v="242" actId="21"/>
          <ac:spMkLst>
            <pc:docMk/>
            <pc:sldMk cId="0" sldId="259"/>
            <ac:spMk id="301" creationId="{00000000-0000-0000-0000-000000000000}"/>
          </ac:spMkLst>
        </pc:spChg>
        <pc:spChg chg="del">
          <ac:chgData name="Radvile Rimeikaite" userId="10a6698f04b381ce" providerId="LiveId" clId="{513D8507-9E03-435E-B95D-DF9D96A3F668}" dt="2021-05-01T01:47:48.938" v="244" actId="21"/>
          <ac:spMkLst>
            <pc:docMk/>
            <pc:sldMk cId="0" sldId="259"/>
            <ac:spMk id="302" creationId="{00000000-0000-0000-0000-000000000000}"/>
          </ac:spMkLst>
        </pc:spChg>
        <pc:grpChg chg="mod">
          <ac:chgData name="Radvile Rimeikaite" userId="10a6698f04b381ce" providerId="LiveId" clId="{513D8507-9E03-435E-B95D-DF9D96A3F668}" dt="2021-05-01T01:57:43.934" v="371" actId="1076"/>
          <ac:grpSpMkLst>
            <pc:docMk/>
            <pc:sldMk cId="0" sldId="259"/>
            <ac:grpSpMk id="303" creationId="{00000000-0000-0000-0000-000000000000}"/>
          </ac:grpSpMkLst>
        </pc:grpChg>
      </pc:sldChg>
      <pc:sldChg chg="addSp delSp modSp mod addCm">
        <pc:chgData name="Radvile Rimeikaite" userId="10a6698f04b381ce" providerId="LiveId" clId="{513D8507-9E03-435E-B95D-DF9D96A3F668}" dt="2021-05-02T00:47:33.583" v="910" actId="1589"/>
        <pc:sldMkLst>
          <pc:docMk/>
          <pc:sldMk cId="0" sldId="260"/>
        </pc:sldMkLst>
        <pc:spChg chg="add del mod">
          <ac:chgData name="Radvile Rimeikaite" userId="10a6698f04b381ce" providerId="LiveId" clId="{513D8507-9E03-435E-B95D-DF9D96A3F668}" dt="2021-05-01T01:57:59.747" v="374" actId="21"/>
          <ac:spMkLst>
            <pc:docMk/>
            <pc:sldMk cId="0" sldId="260"/>
            <ac:spMk id="3" creationId="{80EBA2E1-D207-4A59-9333-7E5D879B7864}"/>
          </ac:spMkLst>
        </pc:spChg>
        <pc:spChg chg="add del mod">
          <ac:chgData name="Radvile Rimeikaite" userId="10a6698f04b381ce" providerId="LiveId" clId="{513D8507-9E03-435E-B95D-DF9D96A3F668}" dt="2021-05-01T01:58:07.733" v="376" actId="21"/>
          <ac:spMkLst>
            <pc:docMk/>
            <pc:sldMk cId="0" sldId="260"/>
            <ac:spMk id="5" creationId="{1B0B8719-43B5-4E3E-8911-555D3F384C08}"/>
          </ac:spMkLst>
        </pc:spChg>
        <pc:spChg chg="add mod">
          <ac:chgData name="Radvile Rimeikaite" userId="10a6698f04b381ce" providerId="LiveId" clId="{513D8507-9E03-435E-B95D-DF9D96A3F668}" dt="2021-05-01T02:08:42.394" v="454"/>
          <ac:spMkLst>
            <pc:docMk/>
            <pc:sldMk cId="0" sldId="260"/>
            <ac:spMk id="66" creationId="{8F402B35-C237-4C3A-915A-7C7E1990723E}"/>
          </ac:spMkLst>
        </pc:spChg>
        <pc:spChg chg="del">
          <ac:chgData name="Radvile Rimeikaite" userId="10a6698f04b381ce" providerId="LiveId" clId="{513D8507-9E03-435E-B95D-DF9D96A3F668}" dt="2021-05-01T01:58:03.683" v="375" actId="21"/>
          <ac:spMkLst>
            <pc:docMk/>
            <pc:sldMk cId="0" sldId="260"/>
            <ac:spMk id="355" creationId="{00000000-0000-0000-0000-000000000000}"/>
          </ac:spMkLst>
        </pc:spChg>
        <pc:spChg chg="del">
          <ac:chgData name="Radvile Rimeikaite" userId="10a6698f04b381ce" providerId="LiveId" clId="{513D8507-9E03-435E-B95D-DF9D96A3F668}" dt="2021-05-01T01:57:56.106" v="373" actId="21"/>
          <ac:spMkLst>
            <pc:docMk/>
            <pc:sldMk cId="0" sldId="260"/>
            <ac:spMk id="356" creationId="{00000000-0000-0000-0000-000000000000}"/>
          </ac:spMkLst>
        </pc:spChg>
        <pc:grpChg chg="del mod">
          <ac:chgData name="Radvile Rimeikaite" userId="10a6698f04b381ce" providerId="LiveId" clId="{513D8507-9E03-435E-B95D-DF9D96A3F668}" dt="2021-05-01T02:01:09.972" v="400" actId="21"/>
          <ac:grpSpMkLst>
            <pc:docMk/>
            <pc:sldMk cId="0" sldId="260"/>
            <ac:grpSpMk id="357" creationId="{00000000-0000-0000-0000-000000000000}"/>
          </ac:grpSpMkLst>
        </pc:grpChg>
        <pc:picChg chg="add mod modCrop">
          <ac:chgData name="Radvile Rimeikaite" userId="10a6698f04b381ce" providerId="LiveId" clId="{513D8507-9E03-435E-B95D-DF9D96A3F668}" dt="2021-05-01T02:08:05.227" v="445" actId="1076"/>
          <ac:picMkLst>
            <pc:docMk/>
            <pc:sldMk cId="0" sldId="260"/>
            <ac:picMk id="7" creationId="{C89A32E1-839F-4FC9-89F5-7DCFE7C5B558}"/>
          </ac:picMkLst>
        </pc:picChg>
      </pc:sldChg>
      <pc:sldChg chg="del">
        <pc:chgData name="Radvile Rimeikaite" userId="10a6698f04b381ce" providerId="LiveId" clId="{513D8507-9E03-435E-B95D-DF9D96A3F668}" dt="2021-05-01T02:09:02.454" v="455" actId="2696"/>
        <pc:sldMkLst>
          <pc:docMk/>
          <pc:sldMk cId="0" sldId="261"/>
        </pc:sldMkLst>
      </pc:sldChg>
      <pc:sldChg chg="addSp delSp modSp mod">
        <pc:chgData name="Radvile Rimeikaite" userId="10a6698f04b381ce" providerId="LiveId" clId="{513D8507-9E03-435E-B95D-DF9D96A3F668}" dt="2021-05-01T02:35:54.412" v="521" actId="1076"/>
        <pc:sldMkLst>
          <pc:docMk/>
          <pc:sldMk cId="0" sldId="262"/>
        </pc:sldMkLst>
        <pc:spChg chg="add del mod">
          <ac:chgData name="Radvile Rimeikaite" userId="10a6698f04b381ce" providerId="LiveId" clId="{513D8507-9E03-435E-B95D-DF9D96A3F668}" dt="2021-05-01T02:09:23.115" v="457" actId="21"/>
          <ac:spMkLst>
            <pc:docMk/>
            <pc:sldMk cId="0" sldId="262"/>
            <ac:spMk id="3" creationId="{34E9704C-FDB7-4A52-AD6B-20801AF1FEFD}"/>
          </ac:spMkLst>
        </pc:spChg>
        <pc:spChg chg="add del mod">
          <ac:chgData name="Radvile Rimeikaite" userId="10a6698f04b381ce" providerId="LiveId" clId="{513D8507-9E03-435E-B95D-DF9D96A3F668}" dt="2021-05-01T02:09:33.563" v="460" actId="21"/>
          <ac:spMkLst>
            <pc:docMk/>
            <pc:sldMk cId="0" sldId="262"/>
            <ac:spMk id="5" creationId="{7E7DBD09-5822-46C6-A535-3913768F5AD8}"/>
          </ac:spMkLst>
        </pc:spChg>
        <pc:spChg chg="add del mod">
          <ac:chgData name="Radvile Rimeikaite" userId="10a6698f04b381ce" providerId="LiveId" clId="{513D8507-9E03-435E-B95D-DF9D96A3F668}" dt="2021-05-01T02:09:39.524" v="462" actId="21"/>
          <ac:spMkLst>
            <pc:docMk/>
            <pc:sldMk cId="0" sldId="262"/>
            <ac:spMk id="7" creationId="{EAC97152-A99C-4257-B40A-9C1A580B9775}"/>
          </ac:spMkLst>
        </pc:spChg>
        <pc:spChg chg="add mod">
          <ac:chgData name="Radvile Rimeikaite" userId="10a6698f04b381ce" providerId="LiveId" clId="{513D8507-9E03-435E-B95D-DF9D96A3F668}" dt="2021-05-01T02:35:33.407" v="514" actId="1076"/>
          <ac:spMkLst>
            <pc:docMk/>
            <pc:sldMk cId="0" sldId="262"/>
            <ac:spMk id="80" creationId="{057D6268-B90F-47FE-9448-95067E9983D2}"/>
          </ac:spMkLst>
        </pc:spChg>
        <pc:spChg chg="add mod">
          <ac:chgData name="Radvile Rimeikaite" userId="10a6698f04b381ce" providerId="LiveId" clId="{513D8507-9E03-435E-B95D-DF9D96A3F668}" dt="2021-05-01T02:35:36.413" v="515" actId="1076"/>
          <ac:spMkLst>
            <pc:docMk/>
            <pc:sldMk cId="0" sldId="262"/>
            <ac:spMk id="82" creationId="{C2BE4A28-46F9-473B-A0C6-FD29BD03A9C3}"/>
          </ac:spMkLst>
        </pc:spChg>
        <pc:spChg chg="add mod">
          <ac:chgData name="Radvile Rimeikaite" userId="10a6698f04b381ce" providerId="LiveId" clId="{513D8507-9E03-435E-B95D-DF9D96A3F668}" dt="2021-05-01T02:35:38.602" v="516" actId="1076"/>
          <ac:spMkLst>
            <pc:docMk/>
            <pc:sldMk cId="0" sldId="262"/>
            <ac:spMk id="84" creationId="{7A73654F-24FA-4EC0-BC25-51BF1182A0DD}"/>
          </ac:spMkLst>
        </pc:spChg>
        <pc:spChg chg="add mod">
          <ac:chgData name="Radvile Rimeikaite" userId="10a6698f04b381ce" providerId="LiveId" clId="{513D8507-9E03-435E-B95D-DF9D96A3F668}" dt="2021-05-01T02:35:41.019" v="517" actId="1076"/>
          <ac:spMkLst>
            <pc:docMk/>
            <pc:sldMk cId="0" sldId="262"/>
            <ac:spMk id="86" creationId="{008DDE8F-F6EE-4044-8766-55B6C51CEE46}"/>
          </ac:spMkLst>
        </pc:spChg>
        <pc:spChg chg="add mod">
          <ac:chgData name="Radvile Rimeikaite" userId="10a6698f04b381ce" providerId="LiveId" clId="{513D8507-9E03-435E-B95D-DF9D96A3F668}" dt="2021-05-01T02:35:47.086" v="519" actId="1076"/>
          <ac:spMkLst>
            <pc:docMk/>
            <pc:sldMk cId="0" sldId="262"/>
            <ac:spMk id="88" creationId="{F2211890-03B7-4677-89EB-463FBAB003D3}"/>
          </ac:spMkLst>
        </pc:spChg>
        <pc:spChg chg="add mod">
          <ac:chgData name="Radvile Rimeikaite" userId="10a6698f04b381ce" providerId="LiveId" clId="{513D8507-9E03-435E-B95D-DF9D96A3F668}" dt="2021-05-01T02:35:52.671" v="520" actId="1076"/>
          <ac:spMkLst>
            <pc:docMk/>
            <pc:sldMk cId="0" sldId="262"/>
            <ac:spMk id="90" creationId="{3961B9DC-B5F7-48C6-980F-03F4AC27ED2D}"/>
          </ac:spMkLst>
        </pc:spChg>
        <pc:spChg chg="del">
          <ac:chgData name="Radvile Rimeikaite" userId="10a6698f04b381ce" providerId="LiveId" clId="{513D8507-9E03-435E-B95D-DF9D96A3F668}" dt="2021-05-01T02:09:24.701" v="458" actId="21"/>
          <ac:spMkLst>
            <pc:docMk/>
            <pc:sldMk cId="0" sldId="262"/>
            <ac:spMk id="483" creationId="{00000000-0000-0000-0000-000000000000}"/>
          </ac:spMkLst>
        </pc:spChg>
        <pc:spChg chg="del">
          <ac:chgData name="Radvile Rimeikaite" userId="10a6698f04b381ce" providerId="LiveId" clId="{513D8507-9E03-435E-B95D-DF9D96A3F668}" dt="2021-05-01T02:09:28.739" v="459" actId="21"/>
          <ac:spMkLst>
            <pc:docMk/>
            <pc:sldMk cId="0" sldId="262"/>
            <ac:spMk id="484" creationId="{00000000-0000-0000-0000-000000000000}"/>
          </ac:spMkLst>
        </pc:spChg>
        <pc:spChg chg="del">
          <ac:chgData name="Radvile Rimeikaite" userId="10a6698f04b381ce" providerId="LiveId" clId="{513D8507-9E03-435E-B95D-DF9D96A3F668}" dt="2021-05-01T02:09:20.838" v="456" actId="21"/>
          <ac:spMkLst>
            <pc:docMk/>
            <pc:sldMk cId="0" sldId="262"/>
            <ac:spMk id="485" creationId="{00000000-0000-0000-0000-000000000000}"/>
          </ac:spMkLst>
        </pc:spChg>
        <pc:spChg chg="del">
          <ac:chgData name="Radvile Rimeikaite" userId="10a6698f04b381ce" providerId="LiveId" clId="{513D8507-9E03-435E-B95D-DF9D96A3F668}" dt="2021-05-01T02:09:36.722" v="461" actId="21"/>
          <ac:spMkLst>
            <pc:docMk/>
            <pc:sldMk cId="0" sldId="262"/>
            <ac:spMk id="486" creationId="{00000000-0000-0000-0000-000000000000}"/>
          </ac:spMkLst>
        </pc:spChg>
        <pc:grpChg chg="mod">
          <ac:chgData name="Radvile Rimeikaite" userId="10a6698f04b381ce" providerId="LiveId" clId="{513D8507-9E03-435E-B95D-DF9D96A3F668}" dt="2021-05-01T02:35:54.412" v="521" actId="1076"/>
          <ac:grpSpMkLst>
            <pc:docMk/>
            <pc:sldMk cId="0" sldId="262"/>
            <ac:grpSpMk id="487" creationId="{00000000-0000-0000-0000-000000000000}"/>
          </ac:grpSpMkLst>
        </pc:grpChg>
      </pc:sldChg>
      <pc:sldChg chg="del">
        <pc:chgData name="Radvile Rimeikaite" userId="10a6698f04b381ce" providerId="LiveId" clId="{513D8507-9E03-435E-B95D-DF9D96A3F668}" dt="2021-05-01T02:36:00.190" v="522" actId="2696"/>
        <pc:sldMkLst>
          <pc:docMk/>
          <pc:sldMk cId="0" sldId="263"/>
        </pc:sldMkLst>
      </pc:sldChg>
      <pc:sldChg chg="addSp delSp modSp mod">
        <pc:chgData name="Radvile Rimeikaite" userId="10a6698f04b381ce" providerId="LiveId" clId="{513D8507-9E03-435E-B95D-DF9D96A3F668}" dt="2021-05-01T02:40:49.361" v="574" actId="1076"/>
        <pc:sldMkLst>
          <pc:docMk/>
          <pc:sldMk cId="0" sldId="264"/>
        </pc:sldMkLst>
        <pc:spChg chg="add del mod">
          <ac:chgData name="Radvile Rimeikaite" userId="10a6698f04b381ce" providerId="LiveId" clId="{513D8507-9E03-435E-B95D-DF9D96A3F668}" dt="2021-05-01T02:36:10.303" v="525" actId="21"/>
          <ac:spMkLst>
            <pc:docMk/>
            <pc:sldMk cId="0" sldId="264"/>
            <ac:spMk id="3" creationId="{3CF20A45-8B63-433B-9E88-8FBDE2A53B65}"/>
          </ac:spMkLst>
        </pc:spChg>
        <pc:spChg chg="add del mod">
          <ac:chgData name="Radvile Rimeikaite" userId="10a6698f04b381ce" providerId="LiveId" clId="{513D8507-9E03-435E-B95D-DF9D96A3F668}" dt="2021-05-01T02:36:16.453" v="527" actId="21"/>
          <ac:spMkLst>
            <pc:docMk/>
            <pc:sldMk cId="0" sldId="264"/>
            <ac:spMk id="5" creationId="{4F0A59AD-E901-4F33-9E29-222D6B601B9F}"/>
          </ac:spMkLst>
        </pc:spChg>
        <pc:spChg chg="add del mod">
          <ac:chgData name="Radvile Rimeikaite" userId="10a6698f04b381ce" providerId="LiveId" clId="{513D8507-9E03-435E-B95D-DF9D96A3F668}" dt="2021-05-01T02:36:22.642" v="529" actId="21"/>
          <ac:spMkLst>
            <pc:docMk/>
            <pc:sldMk cId="0" sldId="264"/>
            <ac:spMk id="7" creationId="{FD867799-D9EA-4DA7-921E-1BCB952C09CB}"/>
          </ac:spMkLst>
        </pc:spChg>
        <pc:spChg chg="add del mod">
          <ac:chgData name="Radvile Rimeikaite" userId="10a6698f04b381ce" providerId="LiveId" clId="{513D8507-9E03-435E-B95D-DF9D96A3F668}" dt="2021-05-01T02:36:29.008" v="531" actId="21"/>
          <ac:spMkLst>
            <pc:docMk/>
            <pc:sldMk cId="0" sldId="264"/>
            <ac:spMk id="9" creationId="{CAC07B6F-A039-4CC0-A654-D1B9D0489F1D}"/>
          </ac:spMkLst>
        </pc:spChg>
        <pc:spChg chg="add del mod">
          <ac:chgData name="Radvile Rimeikaite" userId="10a6698f04b381ce" providerId="LiveId" clId="{513D8507-9E03-435E-B95D-DF9D96A3F668}" dt="2021-05-01T02:36:34.219" v="533" actId="21"/>
          <ac:spMkLst>
            <pc:docMk/>
            <pc:sldMk cId="0" sldId="264"/>
            <ac:spMk id="11" creationId="{9EF7F5D7-573E-4D69-9055-3B2E2B1F2F03}"/>
          </ac:spMkLst>
        </pc:spChg>
        <pc:spChg chg="add mod">
          <ac:chgData name="Radvile Rimeikaite" userId="10a6698f04b381ce" providerId="LiveId" clId="{513D8507-9E03-435E-B95D-DF9D96A3F668}" dt="2021-05-01T02:38:09.086" v="558" actId="1076"/>
          <ac:spMkLst>
            <pc:docMk/>
            <pc:sldMk cId="0" sldId="264"/>
            <ac:spMk id="76" creationId="{2828B178-DC25-4249-BF5B-26C8EE9F5229}"/>
          </ac:spMkLst>
        </pc:spChg>
        <pc:spChg chg="add mod">
          <ac:chgData name="Radvile Rimeikaite" userId="10a6698f04b381ce" providerId="LiveId" clId="{513D8507-9E03-435E-B95D-DF9D96A3F668}" dt="2021-05-01T02:38:10.673" v="559" actId="1076"/>
          <ac:spMkLst>
            <pc:docMk/>
            <pc:sldMk cId="0" sldId="264"/>
            <ac:spMk id="78" creationId="{358D387A-31CB-4018-9F3D-81E0FCFA6C29}"/>
          </ac:spMkLst>
        </pc:spChg>
        <pc:spChg chg="add mod">
          <ac:chgData name="Radvile Rimeikaite" userId="10a6698f04b381ce" providerId="LiveId" clId="{513D8507-9E03-435E-B95D-DF9D96A3F668}" dt="2021-05-01T02:39:58.726" v="566" actId="1076"/>
          <ac:spMkLst>
            <pc:docMk/>
            <pc:sldMk cId="0" sldId="264"/>
            <ac:spMk id="80" creationId="{33418D63-371C-4F7E-BF60-C994F1FACC76}"/>
          </ac:spMkLst>
        </pc:spChg>
        <pc:spChg chg="add mod">
          <ac:chgData name="Radvile Rimeikaite" userId="10a6698f04b381ce" providerId="LiveId" clId="{513D8507-9E03-435E-B95D-DF9D96A3F668}" dt="2021-05-01T02:40:49.361" v="574" actId="1076"/>
          <ac:spMkLst>
            <pc:docMk/>
            <pc:sldMk cId="0" sldId="264"/>
            <ac:spMk id="82" creationId="{6AD5700E-FEFB-4A02-B89A-7C94F4CD3683}"/>
          </ac:spMkLst>
        </pc:spChg>
        <pc:spChg chg="del">
          <ac:chgData name="Radvile Rimeikaite" userId="10a6698f04b381ce" providerId="LiveId" clId="{513D8507-9E03-435E-B95D-DF9D96A3F668}" dt="2021-05-01T02:36:25.594" v="530" actId="21"/>
          <ac:spMkLst>
            <pc:docMk/>
            <pc:sldMk cId="0" sldId="264"/>
            <ac:spMk id="620" creationId="{00000000-0000-0000-0000-000000000000}"/>
          </ac:spMkLst>
        </pc:spChg>
        <pc:spChg chg="del">
          <ac:chgData name="Radvile Rimeikaite" userId="10a6698f04b381ce" providerId="LiveId" clId="{513D8507-9E03-435E-B95D-DF9D96A3F668}" dt="2021-05-01T02:36:32.018" v="532" actId="21"/>
          <ac:spMkLst>
            <pc:docMk/>
            <pc:sldMk cId="0" sldId="264"/>
            <ac:spMk id="621" creationId="{00000000-0000-0000-0000-000000000000}"/>
          </ac:spMkLst>
        </pc:spChg>
        <pc:spChg chg="del">
          <ac:chgData name="Radvile Rimeikaite" userId="10a6698f04b381ce" providerId="LiveId" clId="{513D8507-9E03-435E-B95D-DF9D96A3F668}" dt="2021-05-01T02:36:12.826" v="526" actId="21"/>
          <ac:spMkLst>
            <pc:docMk/>
            <pc:sldMk cId="0" sldId="264"/>
            <ac:spMk id="622" creationId="{00000000-0000-0000-0000-000000000000}"/>
          </ac:spMkLst>
        </pc:spChg>
        <pc:spChg chg="del">
          <ac:chgData name="Radvile Rimeikaite" userId="10a6698f04b381ce" providerId="LiveId" clId="{513D8507-9E03-435E-B95D-DF9D96A3F668}" dt="2021-05-01T02:36:07.378" v="524" actId="21"/>
          <ac:spMkLst>
            <pc:docMk/>
            <pc:sldMk cId="0" sldId="264"/>
            <ac:spMk id="623" creationId="{00000000-0000-0000-0000-000000000000}"/>
          </ac:spMkLst>
        </pc:spChg>
        <pc:spChg chg="del">
          <ac:chgData name="Radvile Rimeikaite" userId="10a6698f04b381ce" providerId="LiveId" clId="{513D8507-9E03-435E-B95D-DF9D96A3F668}" dt="2021-05-01T02:36:19.171" v="528" actId="21"/>
          <ac:spMkLst>
            <pc:docMk/>
            <pc:sldMk cId="0" sldId="264"/>
            <ac:spMk id="624" creationId="{00000000-0000-0000-0000-000000000000}"/>
          </ac:spMkLst>
        </pc:spChg>
        <pc:grpChg chg="mod">
          <ac:chgData name="Radvile Rimeikaite" userId="10a6698f04b381ce" providerId="LiveId" clId="{513D8507-9E03-435E-B95D-DF9D96A3F668}" dt="2021-05-01T02:36:03.521" v="523" actId="1076"/>
          <ac:grpSpMkLst>
            <pc:docMk/>
            <pc:sldMk cId="0" sldId="264"/>
            <ac:grpSpMk id="625" creationId="{00000000-0000-0000-0000-000000000000}"/>
          </ac:grpSpMkLst>
        </pc:grpChg>
      </pc:sldChg>
      <pc:sldChg chg="addSp delSp modSp mod">
        <pc:chgData name="Radvile Rimeikaite" userId="10a6698f04b381ce" providerId="LiveId" clId="{513D8507-9E03-435E-B95D-DF9D96A3F668}" dt="2021-05-02T00:34:54.745" v="746" actId="1076"/>
        <pc:sldMkLst>
          <pc:docMk/>
          <pc:sldMk cId="0" sldId="265"/>
        </pc:sldMkLst>
        <pc:spChg chg="add del mod">
          <ac:chgData name="Radvile Rimeikaite" userId="10a6698f04b381ce" providerId="LiveId" clId="{513D8507-9E03-435E-B95D-DF9D96A3F668}" dt="2021-05-02T00:22:57.186" v="577" actId="21"/>
          <ac:spMkLst>
            <pc:docMk/>
            <pc:sldMk cId="0" sldId="265"/>
            <ac:spMk id="3" creationId="{660B54FC-3EA5-4EF4-8C49-9128A76272BD}"/>
          </ac:spMkLst>
        </pc:spChg>
        <pc:spChg chg="add del mod">
          <ac:chgData name="Radvile Rimeikaite" userId="10a6698f04b381ce" providerId="LiveId" clId="{513D8507-9E03-435E-B95D-DF9D96A3F668}" dt="2021-05-02T00:23:01.216" v="579" actId="21"/>
          <ac:spMkLst>
            <pc:docMk/>
            <pc:sldMk cId="0" sldId="265"/>
            <ac:spMk id="5" creationId="{AC156574-4A5A-49BC-82BF-A438B6DB5C36}"/>
          </ac:spMkLst>
        </pc:spChg>
        <pc:spChg chg="add del mod">
          <ac:chgData name="Radvile Rimeikaite" userId="10a6698f04b381ce" providerId="LiveId" clId="{513D8507-9E03-435E-B95D-DF9D96A3F668}" dt="2021-05-02T00:23:07.748" v="581" actId="21"/>
          <ac:spMkLst>
            <pc:docMk/>
            <pc:sldMk cId="0" sldId="265"/>
            <ac:spMk id="7" creationId="{556F3C07-BCD5-40E0-8CFD-1882E11058F9}"/>
          </ac:spMkLst>
        </pc:spChg>
        <pc:spChg chg="add del mod">
          <ac:chgData name="Radvile Rimeikaite" userId="10a6698f04b381ce" providerId="LiveId" clId="{513D8507-9E03-435E-B95D-DF9D96A3F668}" dt="2021-05-02T00:23:13.082" v="583" actId="21"/>
          <ac:spMkLst>
            <pc:docMk/>
            <pc:sldMk cId="0" sldId="265"/>
            <ac:spMk id="9" creationId="{3A820CB6-0068-41F0-8760-0B7399FE219D}"/>
          </ac:spMkLst>
        </pc:spChg>
        <pc:spChg chg="add del mod">
          <ac:chgData name="Radvile Rimeikaite" userId="10a6698f04b381ce" providerId="LiveId" clId="{513D8507-9E03-435E-B95D-DF9D96A3F668}" dt="2021-05-02T00:23:20.423" v="585" actId="21"/>
          <ac:spMkLst>
            <pc:docMk/>
            <pc:sldMk cId="0" sldId="265"/>
            <ac:spMk id="11" creationId="{7E5FCDD7-2100-4B16-B54A-F6B86DA72069}"/>
          </ac:spMkLst>
        </pc:spChg>
        <pc:spChg chg="add del mod">
          <ac:chgData name="Radvile Rimeikaite" userId="10a6698f04b381ce" providerId="LiveId" clId="{513D8507-9E03-435E-B95D-DF9D96A3F668}" dt="2021-05-02T00:23:28.046" v="587" actId="21"/>
          <ac:spMkLst>
            <pc:docMk/>
            <pc:sldMk cId="0" sldId="265"/>
            <ac:spMk id="13" creationId="{99F9FB4D-5336-4CB1-A2B9-10D1CB3A071C}"/>
          </ac:spMkLst>
        </pc:spChg>
        <pc:spChg chg="add del mod">
          <ac:chgData name="Radvile Rimeikaite" userId="10a6698f04b381ce" providerId="LiveId" clId="{513D8507-9E03-435E-B95D-DF9D96A3F668}" dt="2021-05-02T00:23:32.009" v="589" actId="21"/>
          <ac:spMkLst>
            <pc:docMk/>
            <pc:sldMk cId="0" sldId="265"/>
            <ac:spMk id="15" creationId="{FB693597-47FF-4723-AA80-9264A1983EC3}"/>
          </ac:spMkLst>
        </pc:spChg>
        <pc:spChg chg="add mod">
          <ac:chgData name="Radvile Rimeikaite" userId="10a6698f04b381ce" providerId="LiveId" clId="{513D8507-9E03-435E-B95D-DF9D96A3F668}" dt="2021-05-02T00:26:43.113" v="622" actId="1076"/>
          <ac:spMkLst>
            <pc:docMk/>
            <pc:sldMk cId="0" sldId="265"/>
            <ac:spMk id="20" creationId="{FE92E33C-0F9F-41FE-84C5-42CA4BD9E1C6}"/>
          </ac:spMkLst>
        </pc:spChg>
        <pc:spChg chg="add mod">
          <ac:chgData name="Radvile Rimeikaite" userId="10a6698f04b381ce" providerId="LiveId" clId="{513D8507-9E03-435E-B95D-DF9D96A3F668}" dt="2021-05-02T00:26:32.797" v="620" actId="1076"/>
          <ac:spMkLst>
            <pc:docMk/>
            <pc:sldMk cId="0" sldId="265"/>
            <ac:spMk id="21" creationId="{D847F116-E423-4C33-A14A-E4DE7C7E20A9}"/>
          </ac:spMkLst>
        </pc:spChg>
        <pc:spChg chg="add mod">
          <ac:chgData name="Radvile Rimeikaite" userId="10a6698f04b381ce" providerId="LiveId" clId="{513D8507-9E03-435E-B95D-DF9D96A3F668}" dt="2021-05-02T00:28:17.721" v="648" actId="1076"/>
          <ac:spMkLst>
            <pc:docMk/>
            <pc:sldMk cId="0" sldId="265"/>
            <ac:spMk id="24" creationId="{3C5E1C46-38CE-4D93-B586-2B8E2EEF2CB2}"/>
          </ac:spMkLst>
        </pc:spChg>
        <pc:spChg chg="add mod">
          <ac:chgData name="Radvile Rimeikaite" userId="10a6698f04b381ce" providerId="LiveId" clId="{513D8507-9E03-435E-B95D-DF9D96A3F668}" dt="2021-05-02T00:29:15.639" v="666" actId="1076"/>
          <ac:spMkLst>
            <pc:docMk/>
            <pc:sldMk cId="0" sldId="265"/>
            <ac:spMk id="27" creationId="{81C8D654-CF66-4519-A727-3703E8A819F4}"/>
          </ac:spMkLst>
        </pc:spChg>
        <pc:spChg chg="add mod">
          <ac:chgData name="Radvile Rimeikaite" userId="10a6698f04b381ce" providerId="LiveId" clId="{513D8507-9E03-435E-B95D-DF9D96A3F668}" dt="2021-05-02T00:34:16.368" v="736" actId="1076"/>
          <ac:spMkLst>
            <pc:docMk/>
            <pc:sldMk cId="0" sldId="265"/>
            <ac:spMk id="30" creationId="{B038FAD6-E2F1-4DD1-9ED5-456FE9751CD4}"/>
          </ac:spMkLst>
        </pc:spChg>
        <pc:spChg chg="add mod">
          <ac:chgData name="Radvile Rimeikaite" userId="10a6698f04b381ce" providerId="LiveId" clId="{513D8507-9E03-435E-B95D-DF9D96A3F668}" dt="2021-05-02T00:32:08.473" v="710" actId="1076"/>
          <ac:spMkLst>
            <pc:docMk/>
            <pc:sldMk cId="0" sldId="265"/>
            <ac:spMk id="673" creationId="{A52049ED-C3AA-46DB-9DD1-60EBE0D30FF8}"/>
          </ac:spMkLst>
        </pc:spChg>
        <pc:spChg chg="add mod">
          <ac:chgData name="Radvile Rimeikaite" userId="10a6698f04b381ce" providerId="LiveId" clId="{513D8507-9E03-435E-B95D-DF9D96A3F668}" dt="2021-05-02T00:34:54.745" v="746" actId="1076"/>
          <ac:spMkLst>
            <pc:docMk/>
            <pc:sldMk cId="0" sldId="265"/>
            <ac:spMk id="678" creationId="{DF2C260C-CFA6-4D0D-8A34-0494632D31C9}"/>
          </ac:spMkLst>
        </pc:spChg>
        <pc:spChg chg="del">
          <ac:chgData name="Radvile Rimeikaite" userId="10a6698f04b381ce" providerId="LiveId" clId="{513D8507-9E03-435E-B95D-DF9D96A3F668}" dt="2021-05-02T00:22:49.994" v="576" actId="21"/>
          <ac:spMkLst>
            <pc:docMk/>
            <pc:sldMk cId="0" sldId="265"/>
            <ac:spMk id="687" creationId="{00000000-0000-0000-0000-000000000000}"/>
          </ac:spMkLst>
        </pc:spChg>
        <pc:spChg chg="del">
          <ac:chgData name="Radvile Rimeikaite" userId="10a6698f04b381ce" providerId="LiveId" clId="{513D8507-9E03-435E-B95D-DF9D96A3F668}" dt="2021-05-02T00:22:59.499" v="578" actId="21"/>
          <ac:spMkLst>
            <pc:docMk/>
            <pc:sldMk cId="0" sldId="265"/>
            <ac:spMk id="688" creationId="{00000000-0000-0000-0000-000000000000}"/>
          </ac:spMkLst>
        </pc:spChg>
        <pc:spChg chg="del">
          <ac:chgData name="Radvile Rimeikaite" userId="10a6698f04b381ce" providerId="LiveId" clId="{513D8507-9E03-435E-B95D-DF9D96A3F668}" dt="2021-05-02T00:23:04.029" v="580" actId="21"/>
          <ac:spMkLst>
            <pc:docMk/>
            <pc:sldMk cId="0" sldId="265"/>
            <ac:spMk id="689" creationId="{00000000-0000-0000-0000-000000000000}"/>
          </ac:spMkLst>
        </pc:spChg>
        <pc:spChg chg="del">
          <ac:chgData name="Radvile Rimeikaite" userId="10a6698f04b381ce" providerId="LiveId" clId="{513D8507-9E03-435E-B95D-DF9D96A3F668}" dt="2021-05-02T00:23:10.266" v="582" actId="21"/>
          <ac:spMkLst>
            <pc:docMk/>
            <pc:sldMk cId="0" sldId="265"/>
            <ac:spMk id="690" creationId="{00000000-0000-0000-0000-000000000000}"/>
          </ac:spMkLst>
        </pc:spChg>
        <pc:spChg chg="del">
          <ac:chgData name="Radvile Rimeikaite" userId="10a6698f04b381ce" providerId="LiveId" clId="{513D8507-9E03-435E-B95D-DF9D96A3F668}" dt="2021-05-02T00:23:15.198" v="584" actId="21"/>
          <ac:spMkLst>
            <pc:docMk/>
            <pc:sldMk cId="0" sldId="265"/>
            <ac:spMk id="691" creationId="{00000000-0000-0000-0000-000000000000}"/>
          </ac:spMkLst>
        </pc:spChg>
        <pc:spChg chg="del">
          <ac:chgData name="Radvile Rimeikaite" userId="10a6698f04b381ce" providerId="LiveId" clId="{513D8507-9E03-435E-B95D-DF9D96A3F668}" dt="2021-05-02T00:23:24.463" v="586" actId="21"/>
          <ac:spMkLst>
            <pc:docMk/>
            <pc:sldMk cId="0" sldId="265"/>
            <ac:spMk id="692" creationId="{00000000-0000-0000-0000-000000000000}"/>
          </ac:spMkLst>
        </pc:spChg>
        <pc:spChg chg="del">
          <ac:chgData name="Radvile Rimeikaite" userId="10a6698f04b381ce" providerId="LiveId" clId="{513D8507-9E03-435E-B95D-DF9D96A3F668}" dt="2021-05-02T00:23:30.318" v="588" actId="21"/>
          <ac:spMkLst>
            <pc:docMk/>
            <pc:sldMk cId="0" sldId="265"/>
            <ac:spMk id="693" creationId="{00000000-0000-0000-0000-000000000000}"/>
          </ac:spMkLst>
        </pc:spChg>
        <pc:grpChg chg="del">
          <ac:chgData name="Radvile Rimeikaite" userId="10a6698f04b381ce" providerId="LiveId" clId="{513D8507-9E03-435E-B95D-DF9D96A3F668}" dt="2021-05-02T00:22:46.924" v="575" actId="21"/>
          <ac:grpSpMkLst>
            <pc:docMk/>
            <pc:sldMk cId="0" sldId="265"/>
            <ac:grpSpMk id="694" creationId="{00000000-0000-0000-0000-000000000000}"/>
          </ac:grpSpMkLst>
        </pc:grpChg>
        <pc:picChg chg="add mod">
          <ac:chgData name="Radvile Rimeikaite" userId="10a6698f04b381ce" providerId="LiveId" clId="{513D8507-9E03-435E-B95D-DF9D96A3F668}" dt="2021-05-02T00:25:17.885" v="600" actId="1076"/>
          <ac:picMkLst>
            <pc:docMk/>
            <pc:sldMk cId="0" sldId="265"/>
            <ac:picMk id="17" creationId="{54CA74BE-47A9-490E-B9B1-0A29155A9AA6}"/>
          </ac:picMkLst>
        </pc:picChg>
        <pc:picChg chg="add mod">
          <ac:chgData name="Radvile Rimeikaite" userId="10a6698f04b381ce" providerId="LiveId" clId="{513D8507-9E03-435E-B95D-DF9D96A3F668}" dt="2021-05-02T00:26:39.449" v="621" actId="1076"/>
          <ac:picMkLst>
            <pc:docMk/>
            <pc:sldMk cId="0" sldId="265"/>
            <ac:picMk id="19" creationId="{F2466166-4FD6-42A4-BDA4-97FE41F9B9B5}"/>
          </ac:picMkLst>
        </pc:picChg>
        <pc:picChg chg="add mod">
          <ac:chgData name="Radvile Rimeikaite" userId="10a6698f04b381ce" providerId="LiveId" clId="{513D8507-9E03-435E-B95D-DF9D96A3F668}" dt="2021-05-02T00:28:01.079" v="647" actId="1076"/>
          <ac:picMkLst>
            <pc:docMk/>
            <pc:sldMk cId="0" sldId="265"/>
            <ac:picMk id="23" creationId="{3946B633-09BC-4AAC-88B1-DC650D335C0C}"/>
          </ac:picMkLst>
        </pc:picChg>
        <pc:picChg chg="add mod modCrop">
          <ac:chgData name="Radvile Rimeikaite" userId="10a6698f04b381ce" providerId="LiveId" clId="{513D8507-9E03-435E-B95D-DF9D96A3F668}" dt="2021-05-02T00:28:50.545" v="657" actId="1076"/>
          <ac:picMkLst>
            <pc:docMk/>
            <pc:sldMk cId="0" sldId="265"/>
            <ac:picMk id="26" creationId="{A49B9A72-31A2-4D66-B986-D2C208BAA380}"/>
          </ac:picMkLst>
        </pc:picChg>
        <pc:picChg chg="add mod modCrop">
          <ac:chgData name="Radvile Rimeikaite" userId="10a6698f04b381ce" providerId="LiveId" clId="{513D8507-9E03-435E-B95D-DF9D96A3F668}" dt="2021-05-02T00:34:10.051" v="735" actId="1076"/>
          <ac:picMkLst>
            <pc:docMk/>
            <pc:sldMk cId="0" sldId="265"/>
            <ac:picMk id="29" creationId="{0C62F925-5D74-48DF-8049-A6216071BB7F}"/>
          </ac:picMkLst>
        </pc:picChg>
        <pc:picChg chg="add mod modCrop">
          <ac:chgData name="Radvile Rimeikaite" userId="10a6698f04b381ce" providerId="LiveId" clId="{513D8507-9E03-435E-B95D-DF9D96A3F668}" dt="2021-05-02T00:32:04.091" v="709" actId="1076"/>
          <ac:picMkLst>
            <pc:docMk/>
            <pc:sldMk cId="0" sldId="265"/>
            <ac:picMk id="672" creationId="{20B72F3E-280F-42F8-B1F5-D1C16FF8BEEE}"/>
          </ac:picMkLst>
        </pc:picChg>
        <pc:picChg chg="add del mod modCrop">
          <ac:chgData name="Radvile Rimeikaite" userId="10a6698f04b381ce" providerId="LiveId" clId="{513D8507-9E03-435E-B95D-DF9D96A3F668}" dt="2021-05-02T00:33:24.875" v="726" actId="21"/>
          <ac:picMkLst>
            <pc:docMk/>
            <pc:sldMk cId="0" sldId="265"/>
            <ac:picMk id="675" creationId="{8DD724B4-248B-4A5D-88C6-BC2C255CBF4C}"/>
          </ac:picMkLst>
        </pc:picChg>
        <pc:picChg chg="add mod">
          <ac:chgData name="Radvile Rimeikaite" userId="10a6698f04b381ce" providerId="LiveId" clId="{513D8507-9E03-435E-B95D-DF9D96A3F668}" dt="2021-05-02T00:34:07.574" v="734" actId="1076"/>
          <ac:picMkLst>
            <pc:docMk/>
            <pc:sldMk cId="0" sldId="265"/>
            <ac:picMk id="677" creationId="{E0489FF9-19A8-45FA-8A90-60024344E96C}"/>
          </ac:picMkLst>
        </pc:picChg>
      </pc:sldChg>
      <pc:sldChg chg="del">
        <pc:chgData name="Radvile Rimeikaite" userId="10a6698f04b381ce" providerId="LiveId" clId="{513D8507-9E03-435E-B95D-DF9D96A3F668}" dt="2021-05-02T00:38:29.977" v="825" actId="2696"/>
        <pc:sldMkLst>
          <pc:docMk/>
          <pc:sldMk cId="0" sldId="266"/>
        </pc:sldMkLst>
      </pc:sldChg>
      <pc:sldChg chg="del">
        <pc:chgData name="Radvile Rimeikaite" userId="10a6698f04b381ce" providerId="LiveId" clId="{513D8507-9E03-435E-B95D-DF9D96A3F668}" dt="2021-05-02T00:38:33.402" v="826" actId="2696"/>
        <pc:sldMkLst>
          <pc:docMk/>
          <pc:sldMk cId="0" sldId="267"/>
        </pc:sldMkLst>
      </pc:sldChg>
      <pc:sldChg chg="del">
        <pc:chgData name="Radvile Rimeikaite" userId="10a6698f04b381ce" providerId="LiveId" clId="{513D8507-9E03-435E-B95D-DF9D96A3F668}" dt="2021-05-02T00:38:36.018" v="827" actId="2696"/>
        <pc:sldMkLst>
          <pc:docMk/>
          <pc:sldMk cId="0" sldId="268"/>
        </pc:sldMkLst>
      </pc:sldChg>
      <pc:sldChg chg="addSp delSp modSp mod ord">
        <pc:chgData name="Radvile Rimeikaite" userId="10a6698f04b381ce" providerId="LiveId" clId="{513D8507-9E03-435E-B95D-DF9D96A3F668}" dt="2021-05-01T02:00:32.178" v="399" actId="1076"/>
        <pc:sldMkLst>
          <pc:docMk/>
          <pc:sldMk cId="0" sldId="269"/>
        </pc:sldMkLst>
        <pc:spChg chg="add del mod">
          <ac:chgData name="Radvile Rimeikaite" userId="10a6698f04b381ce" providerId="LiveId" clId="{513D8507-9E03-435E-B95D-DF9D96A3F668}" dt="2021-05-01T01:58:33.573" v="380" actId="21"/>
          <ac:spMkLst>
            <pc:docMk/>
            <pc:sldMk cId="0" sldId="269"/>
            <ac:spMk id="3" creationId="{51B04E94-5B58-4E44-AC44-9FE95C25DF58}"/>
          </ac:spMkLst>
        </pc:spChg>
        <pc:spChg chg="add mod">
          <ac:chgData name="Radvile Rimeikaite" userId="10a6698f04b381ce" providerId="LiveId" clId="{513D8507-9E03-435E-B95D-DF9D96A3F668}" dt="2021-05-01T01:59:23.319" v="387" actId="1076"/>
          <ac:spMkLst>
            <pc:docMk/>
            <pc:sldMk cId="0" sldId="269"/>
            <ac:spMk id="75" creationId="{6C0B65D9-A2CE-4CCF-9D08-05FB246D3325}"/>
          </ac:spMkLst>
        </pc:spChg>
        <pc:spChg chg="add mod">
          <ac:chgData name="Radvile Rimeikaite" userId="10a6698f04b381ce" providerId="LiveId" clId="{513D8507-9E03-435E-B95D-DF9D96A3F668}" dt="2021-05-01T02:00:08.264" v="393" actId="1076"/>
          <ac:spMkLst>
            <pc:docMk/>
            <pc:sldMk cId="0" sldId="269"/>
            <ac:spMk id="77" creationId="{86A96372-0326-4965-A122-CB35A4FBEEA8}"/>
          </ac:spMkLst>
        </pc:spChg>
        <pc:spChg chg="add mod">
          <ac:chgData name="Radvile Rimeikaite" userId="10a6698f04b381ce" providerId="LiveId" clId="{513D8507-9E03-435E-B95D-DF9D96A3F668}" dt="2021-05-01T02:00:32.178" v="399" actId="1076"/>
          <ac:spMkLst>
            <pc:docMk/>
            <pc:sldMk cId="0" sldId="269"/>
            <ac:spMk id="79" creationId="{01BB7197-DECA-48BC-B492-B33D835A95C8}"/>
          </ac:spMkLst>
        </pc:spChg>
        <pc:spChg chg="del">
          <ac:chgData name="Radvile Rimeikaite" userId="10a6698f04b381ce" providerId="LiveId" clId="{513D8507-9E03-435E-B95D-DF9D96A3F668}" dt="2021-05-01T01:58:29.943" v="379" actId="21"/>
          <ac:spMkLst>
            <pc:docMk/>
            <pc:sldMk cId="0" sldId="269"/>
            <ac:spMk id="764" creationId="{00000000-0000-0000-0000-000000000000}"/>
          </ac:spMkLst>
        </pc:spChg>
      </pc:sldChg>
      <pc:sldChg chg="del">
        <pc:chgData name="Radvile Rimeikaite" userId="10a6698f04b381ce" providerId="LiveId" clId="{513D8507-9E03-435E-B95D-DF9D96A3F668}" dt="2021-05-02T00:38:37.985" v="828" actId="2696"/>
        <pc:sldMkLst>
          <pc:docMk/>
          <pc:sldMk cId="0" sldId="270"/>
        </pc:sldMkLst>
      </pc:sldChg>
      <pc:sldChg chg="del">
        <pc:chgData name="Radvile Rimeikaite" userId="10a6698f04b381ce" providerId="LiveId" clId="{513D8507-9E03-435E-B95D-DF9D96A3F668}" dt="2021-05-02T00:38:40.254" v="829" actId="2696"/>
        <pc:sldMkLst>
          <pc:docMk/>
          <pc:sldMk cId="0" sldId="271"/>
        </pc:sldMkLst>
      </pc:sldChg>
      <pc:sldChg chg="modSp del">
        <pc:chgData name="Radvile Rimeikaite" userId="10a6698f04b381ce" providerId="LiveId" clId="{513D8507-9E03-435E-B95D-DF9D96A3F668}" dt="2021-05-02T00:38:44.770" v="832" actId="2696"/>
        <pc:sldMkLst>
          <pc:docMk/>
          <pc:sldMk cId="0" sldId="272"/>
        </pc:sldMkLst>
        <pc:graphicFrameChg chg="mod">
          <ac:chgData name="Radvile Rimeikaite" userId="10a6698f04b381ce" providerId="LiveId" clId="{513D8507-9E03-435E-B95D-DF9D96A3F668}" dt="2021-05-02T00:38:42.611" v="831"/>
          <ac:graphicFrameMkLst>
            <pc:docMk/>
            <pc:sldMk cId="0" sldId="272"/>
            <ac:graphicFrameMk id="997" creationId="{00000000-0000-0000-0000-000000000000}"/>
          </ac:graphicFrameMkLst>
        </pc:graphicFrameChg>
      </pc:sldChg>
      <pc:sldChg chg="del">
        <pc:chgData name="Radvile Rimeikaite" userId="10a6698f04b381ce" providerId="LiveId" clId="{513D8507-9E03-435E-B95D-DF9D96A3F668}" dt="2021-05-02T00:38:46.933" v="833" actId="2696"/>
        <pc:sldMkLst>
          <pc:docMk/>
          <pc:sldMk cId="0" sldId="273"/>
        </pc:sldMkLst>
      </pc:sldChg>
      <pc:sldChg chg="del">
        <pc:chgData name="Radvile Rimeikaite" userId="10a6698f04b381ce" providerId="LiveId" clId="{513D8507-9E03-435E-B95D-DF9D96A3F668}" dt="2021-05-02T00:38:48.853" v="834" actId="2696"/>
        <pc:sldMkLst>
          <pc:docMk/>
          <pc:sldMk cId="0" sldId="274"/>
        </pc:sldMkLst>
      </pc:sldChg>
      <pc:sldChg chg="del ord">
        <pc:chgData name="Radvile Rimeikaite" userId="10a6698f04b381ce" providerId="LiveId" clId="{513D8507-9E03-435E-B95D-DF9D96A3F668}" dt="2021-05-02T00:38:42.611" v="830" actId="2696"/>
        <pc:sldMkLst>
          <pc:docMk/>
          <pc:sldMk cId="0" sldId="275"/>
        </pc:sldMkLst>
      </pc:sldChg>
      <pc:sldChg chg="del">
        <pc:chgData name="Radvile Rimeikaite" userId="10a6698f04b381ce" providerId="LiveId" clId="{513D8507-9E03-435E-B95D-DF9D96A3F668}" dt="2021-05-02T00:38:50.797" v="835" actId="2696"/>
        <pc:sldMkLst>
          <pc:docMk/>
          <pc:sldMk cId="0" sldId="276"/>
        </pc:sldMkLst>
      </pc:sldChg>
      <pc:sldChg chg="addSp delSp modSp mod ord">
        <pc:chgData name="Radvile Rimeikaite" userId="10a6698f04b381ce" providerId="LiveId" clId="{513D8507-9E03-435E-B95D-DF9D96A3F668}" dt="2021-05-01T01:57:08.828" v="364" actId="1076"/>
        <pc:sldMkLst>
          <pc:docMk/>
          <pc:sldMk cId="0" sldId="277"/>
        </pc:sldMkLst>
        <pc:spChg chg="add del mod">
          <ac:chgData name="Radvile Rimeikaite" userId="10a6698f04b381ce" providerId="LiveId" clId="{513D8507-9E03-435E-B95D-DF9D96A3F668}" dt="2021-05-01T01:53:03.235" v="302" actId="21"/>
          <ac:spMkLst>
            <pc:docMk/>
            <pc:sldMk cId="0" sldId="277"/>
            <ac:spMk id="3" creationId="{4F061226-B7A4-492A-A81B-021848006810}"/>
          </ac:spMkLst>
        </pc:spChg>
        <pc:spChg chg="add del mod">
          <ac:chgData name="Radvile Rimeikaite" userId="10a6698f04b381ce" providerId="LiveId" clId="{513D8507-9E03-435E-B95D-DF9D96A3F668}" dt="2021-05-01T01:53:08.440" v="304" actId="21"/>
          <ac:spMkLst>
            <pc:docMk/>
            <pc:sldMk cId="0" sldId="277"/>
            <ac:spMk id="5" creationId="{AB4CF696-31D6-44EF-A109-54578D3B53FB}"/>
          </ac:spMkLst>
        </pc:spChg>
        <pc:spChg chg="add del mod">
          <ac:chgData name="Radvile Rimeikaite" userId="10a6698f04b381ce" providerId="LiveId" clId="{513D8507-9E03-435E-B95D-DF9D96A3F668}" dt="2021-05-01T01:53:17.846" v="306" actId="478"/>
          <ac:spMkLst>
            <pc:docMk/>
            <pc:sldMk cId="0" sldId="277"/>
            <ac:spMk id="7" creationId="{7900792C-0140-49F8-BFF7-A9BEB11FD01E}"/>
          </ac:spMkLst>
        </pc:spChg>
        <pc:spChg chg="add del mod">
          <ac:chgData name="Radvile Rimeikaite" userId="10a6698f04b381ce" providerId="LiveId" clId="{513D8507-9E03-435E-B95D-DF9D96A3F668}" dt="2021-05-01T01:53:24.766" v="308" actId="478"/>
          <ac:spMkLst>
            <pc:docMk/>
            <pc:sldMk cId="0" sldId="277"/>
            <ac:spMk id="9" creationId="{1B1E334D-D6D6-460B-B313-DC763A48C871}"/>
          </ac:spMkLst>
        </pc:spChg>
        <pc:spChg chg="add del mod">
          <ac:chgData name="Radvile Rimeikaite" userId="10a6698f04b381ce" providerId="LiveId" clId="{513D8507-9E03-435E-B95D-DF9D96A3F668}" dt="2021-05-01T01:53:29.405" v="310" actId="478"/>
          <ac:spMkLst>
            <pc:docMk/>
            <pc:sldMk cId="0" sldId="277"/>
            <ac:spMk id="11" creationId="{62E95E85-EFF3-4394-8007-00EE6A0F2AAE}"/>
          </ac:spMkLst>
        </pc:spChg>
        <pc:spChg chg="add del mod">
          <ac:chgData name="Radvile Rimeikaite" userId="10a6698f04b381ce" providerId="LiveId" clId="{513D8507-9E03-435E-B95D-DF9D96A3F668}" dt="2021-05-01T01:53:34.512" v="312" actId="478"/>
          <ac:spMkLst>
            <pc:docMk/>
            <pc:sldMk cId="0" sldId="277"/>
            <ac:spMk id="13" creationId="{32B896FB-2A71-4D76-B493-E2EAE77195EA}"/>
          </ac:spMkLst>
        </pc:spChg>
        <pc:spChg chg="add del mod">
          <ac:chgData name="Radvile Rimeikaite" userId="10a6698f04b381ce" providerId="LiveId" clId="{513D8507-9E03-435E-B95D-DF9D96A3F668}" dt="2021-05-01T01:53:44.201" v="314" actId="478"/>
          <ac:spMkLst>
            <pc:docMk/>
            <pc:sldMk cId="0" sldId="277"/>
            <ac:spMk id="15" creationId="{A4F53CA8-B165-45C0-8842-DD23D0471B67}"/>
          </ac:spMkLst>
        </pc:spChg>
        <pc:spChg chg="add del mod">
          <ac:chgData name="Radvile Rimeikaite" userId="10a6698f04b381ce" providerId="LiveId" clId="{513D8507-9E03-435E-B95D-DF9D96A3F668}" dt="2021-05-01T01:53:48.941" v="316" actId="478"/>
          <ac:spMkLst>
            <pc:docMk/>
            <pc:sldMk cId="0" sldId="277"/>
            <ac:spMk id="17" creationId="{AE5A1984-29B5-403D-BABC-7463CA946572}"/>
          </ac:spMkLst>
        </pc:spChg>
        <pc:spChg chg="add del mod">
          <ac:chgData name="Radvile Rimeikaite" userId="10a6698f04b381ce" providerId="LiveId" clId="{513D8507-9E03-435E-B95D-DF9D96A3F668}" dt="2021-05-01T01:53:56.600" v="318" actId="478"/>
          <ac:spMkLst>
            <pc:docMk/>
            <pc:sldMk cId="0" sldId="277"/>
            <ac:spMk id="19" creationId="{E94DE475-3A3A-4030-A7B9-3E8482EC6A45}"/>
          </ac:spMkLst>
        </pc:spChg>
        <pc:spChg chg="add mod">
          <ac:chgData name="Radvile Rimeikaite" userId="10a6698f04b381ce" providerId="LiveId" clId="{513D8507-9E03-435E-B95D-DF9D96A3F668}" dt="2021-05-01T01:54:58.581" v="327" actId="1076"/>
          <ac:spMkLst>
            <pc:docMk/>
            <pc:sldMk cId="0" sldId="277"/>
            <ac:spMk id="91" creationId="{F21C1D0B-B77E-4FE8-8224-7D5661487EF7}"/>
          </ac:spMkLst>
        </pc:spChg>
        <pc:spChg chg="add mod">
          <ac:chgData name="Radvile Rimeikaite" userId="10a6698f04b381ce" providerId="LiveId" clId="{513D8507-9E03-435E-B95D-DF9D96A3F668}" dt="2021-05-01T01:56:34.632" v="355" actId="14100"/>
          <ac:spMkLst>
            <pc:docMk/>
            <pc:sldMk cId="0" sldId="277"/>
            <ac:spMk id="93" creationId="{C92CD80D-276D-4DC2-99BE-ACDB28DA5DB1}"/>
          </ac:spMkLst>
        </pc:spChg>
        <pc:spChg chg="add mod">
          <ac:chgData name="Radvile Rimeikaite" userId="10a6698f04b381ce" providerId="LiveId" clId="{513D8507-9E03-435E-B95D-DF9D96A3F668}" dt="2021-05-01T01:56:38.511" v="356" actId="1076"/>
          <ac:spMkLst>
            <pc:docMk/>
            <pc:sldMk cId="0" sldId="277"/>
            <ac:spMk id="95" creationId="{46F71284-9A97-49BE-8208-23D1C13FC37E}"/>
          </ac:spMkLst>
        </pc:spChg>
        <pc:spChg chg="add mod">
          <ac:chgData name="Radvile Rimeikaite" userId="10a6698f04b381ce" providerId="LiveId" clId="{513D8507-9E03-435E-B95D-DF9D96A3F668}" dt="2021-05-01T01:57:08.828" v="364" actId="1076"/>
          <ac:spMkLst>
            <pc:docMk/>
            <pc:sldMk cId="0" sldId="277"/>
            <ac:spMk id="97" creationId="{55A0C33C-3562-47F6-BC9C-9998BA75C1FE}"/>
          </ac:spMkLst>
        </pc:spChg>
        <pc:spChg chg="del">
          <ac:chgData name="Radvile Rimeikaite" userId="10a6698f04b381ce" providerId="LiveId" clId="{513D8507-9E03-435E-B95D-DF9D96A3F668}" dt="2021-05-01T01:53:32.709" v="311" actId="478"/>
          <ac:spMkLst>
            <pc:docMk/>
            <pc:sldMk cId="0" sldId="277"/>
            <ac:spMk id="1337" creationId="{00000000-0000-0000-0000-000000000000}"/>
          </ac:spMkLst>
        </pc:spChg>
        <pc:spChg chg="del">
          <ac:chgData name="Radvile Rimeikaite" userId="10a6698f04b381ce" providerId="LiveId" clId="{513D8507-9E03-435E-B95D-DF9D96A3F668}" dt="2021-05-01T01:53:38.892" v="313" actId="478"/>
          <ac:spMkLst>
            <pc:docMk/>
            <pc:sldMk cId="0" sldId="277"/>
            <ac:spMk id="1338" creationId="{00000000-0000-0000-0000-000000000000}"/>
          </ac:spMkLst>
        </pc:spChg>
        <pc:spChg chg="del">
          <ac:chgData name="Radvile Rimeikaite" userId="10a6698f04b381ce" providerId="LiveId" clId="{513D8507-9E03-435E-B95D-DF9D96A3F668}" dt="2021-05-01T01:53:13.185" v="305" actId="478"/>
          <ac:spMkLst>
            <pc:docMk/>
            <pc:sldMk cId="0" sldId="277"/>
            <ac:spMk id="1339" creationId="{00000000-0000-0000-0000-000000000000}"/>
          </ac:spMkLst>
        </pc:spChg>
        <pc:spChg chg="del">
          <ac:chgData name="Radvile Rimeikaite" userId="10a6698f04b381ce" providerId="LiveId" clId="{513D8507-9E03-435E-B95D-DF9D96A3F668}" dt="2021-05-01T01:53:21.637" v="307" actId="478"/>
          <ac:spMkLst>
            <pc:docMk/>
            <pc:sldMk cId="0" sldId="277"/>
            <ac:spMk id="1340" creationId="{00000000-0000-0000-0000-000000000000}"/>
          </ac:spMkLst>
        </pc:spChg>
        <pc:spChg chg="del">
          <ac:chgData name="Radvile Rimeikaite" userId="10a6698f04b381ce" providerId="LiveId" clId="{513D8507-9E03-435E-B95D-DF9D96A3F668}" dt="2021-05-01T01:53:00.746" v="301" actId="21"/>
          <ac:spMkLst>
            <pc:docMk/>
            <pc:sldMk cId="0" sldId="277"/>
            <ac:spMk id="1341" creationId="{00000000-0000-0000-0000-000000000000}"/>
          </ac:spMkLst>
        </pc:spChg>
        <pc:spChg chg="del">
          <ac:chgData name="Radvile Rimeikaite" userId="10a6698f04b381ce" providerId="LiveId" clId="{513D8507-9E03-435E-B95D-DF9D96A3F668}" dt="2021-05-01T01:53:47.046" v="315" actId="478"/>
          <ac:spMkLst>
            <pc:docMk/>
            <pc:sldMk cId="0" sldId="277"/>
            <ac:spMk id="1342" creationId="{00000000-0000-0000-0000-000000000000}"/>
          </ac:spMkLst>
        </pc:spChg>
        <pc:spChg chg="del">
          <ac:chgData name="Radvile Rimeikaite" userId="10a6698f04b381ce" providerId="LiveId" clId="{513D8507-9E03-435E-B95D-DF9D96A3F668}" dt="2021-05-01T01:53:51.992" v="317" actId="478"/>
          <ac:spMkLst>
            <pc:docMk/>
            <pc:sldMk cId="0" sldId="277"/>
            <ac:spMk id="1343" creationId="{00000000-0000-0000-0000-000000000000}"/>
          </ac:spMkLst>
        </pc:spChg>
        <pc:spChg chg="del">
          <ac:chgData name="Radvile Rimeikaite" userId="10a6698f04b381ce" providerId="LiveId" clId="{513D8507-9E03-435E-B95D-DF9D96A3F668}" dt="2021-05-01T01:53:05.549" v="303" actId="21"/>
          <ac:spMkLst>
            <pc:docMk/>
            <pc:sldMk cId="0" sldId="277"/>
            <ac:spMk id="1344" creationId="{00000000-0000-0000-0000-000000000000}"/>
          </ac:spMkLst>
        </pc:spChg>
        <pc:spChg chg="del">
          <ac:chgData name="Radvile Rimeikaite" userId="10a6698f04b381ce" providerId="LiveId" clId="{513D8507-9E03-435E-B95D-DF9D96A3F668}" dt="2021-05-01T01:53:27.357" v="309" actId="478"/>
          <ac:spMkLst>
            <pc:docMk/>
            <pc:sldMk cId="0" sldId="277"/>
            <ac:spMk id="1345" creationId="{00000000-0000-0000-0000-000000000000}"/>
          </ac:spMkLst>
        </pc:spChg>
        <pc:grpChg chg="mod">
          <ac:chgData name="Radvile Rimeikaite" userId="10a6698f04b381ce" providerId="LiveId" clId="{513D8507-9E03-435E-B95D-DF9D96A3F668}" dt="2021-05-01T01:56:18.081" v="349" actId="1076"/>
          <ac:grpSpMkLst>
            <pc:docMk/>
            <pc:sldMk cId="0" sldId="277"/>
            <ac:grpSpMk id="1346" creationId="{00000000-0000-0000-0000-000000000000}"/>
          </ac:grpSpMkLst>
        </pc:grpChg>
      </pc:sldChg>
      <pc:sldChg chg="del">
        <pc:chgData name="Radvile Rimeikaite" userId="10a6698f04b381ce" providerId="LiveId" clId="{513D8507-9E03-435E-B95D-DF9D96A3F668}" dt="2021-05-02T00:38:54.807" v="836" actId="2696"/>
        <pc:sldMkLst>
          <pc:docMk/>
          <pc:sldMk cId="0" sldId="278"/>
        </pc:sldMkLst>
      </pc:sldChg>
      <pc:sldChg chg="del">
        <pc:chgData name="Radvile Rimeikaite" userId="10a6698f04b381ce" providerId="LiveId" clId="{513D8507-9E03-435E-B95D-DF9D96A3F668}" dt="2021-05-02T00:38:56.901" v="837" actId="2696"/>
        <pc:sldMkLst>
          <pc:docMk/>
          <pc:sldMk cId="0" sldId="279"/>
        </pc:sldMkLst>
      </pc:sldChg>
      <pc:sldChg chg="del">
        <pc:chgData name="Radvile Rimeikaite" userId="10a6698f04b381ce" providerId="LiveId" clId="{513D8507-9E03-435E-B95D-DF9D96A3F668}" dt="2021-05-02T00:38:59.026" v="838" actId="2696"/>
        <pc:sldMkLst>
          <pc:docMk/>
          <pc:sldMk cId="0" sldId="280"/>
        </pc:sldMkLst>
      </pc:sldChg>
      <pc:sldChg chg="del">
        <pc:chgData name="Radvile Rimeikaite" userId="10a6698f04b381ce" providerId="LiveId" clId="{513D8507-9E03-435E-B95D-DF9D96A3F668}" dt="2021-05-02T00:39:01.071" v="839" actId="2696"/>
        <pc:sldMkLst>
          <pc:docMk/>
          <pc:sldMk cId="0" sldId="281"/>
        </pc:sldMkLst>
      </pc:sldChg>
      <pc:sldChg chg="del">
        <pc:chgData name="Radvile Rimeikaite" userId="10a6698f04b381ce" providerId="LiveId" clId="{513D8507-9E03-435E-B95D-DF9D96A3F668}" dt="2021-05-02T00:39:02.865" v="840" actId="2696"/>
        <pc:sldMkLst>
          <pc:docMk/>
          <pc:sldMk cId="0" sldId="282"/>
        </pc:sldMkLst>
      </pc:sldChg>
      <pc:sldChg chg="del">
        <pc:chgData name="Radvile Rimeikaite" userId="10a6698f04b381ce" providerId="LiveId" clId="{513D8507-9E03-435E-B95D-DF9D96A3F668}" dt="2021-05-02T00:39:05.296" v="841" actId="2696"/>
        <pc:sldMkLst>
          <pc:docMk/>
          <pc:sldMk cId="0" sldId="283"/>
        </pc:sldMkLst>
      </pc:sldChg>
      <pc:sldChg chg="del">
        <pc:chgData name="Radvile Rimeikaite" userId="10a6698f04b381ce" providerId="LiveId" clId="{513D8507-9E03-435E-B95D-DF9D96A3F668}" dt="2021-05-02T00:39:07.406" v="842" actId="2696"/>
        <pc:sldMkLst>
          <pc:docMk/>
          <pc:sldMk cId="0" sldId="284"/>
        </pc:sldMkLst>
      </pc:sldChg>
      <pc:sldChg chg="del">
        <pc:chgData name="Radvile Rimeikaite" userId="10a6698f04b381ce" providerId="LiveId" clId="{513D8507-9E03-435E-B95D-DF9D96A3F668}" dt="2021-05-02T00:39:09.683" v="843" actId="2696"/>
        <pc:sldMkLst>
          <pc:docMk/>
          <pc:sldMk cId="0" sldId="285"/>
        </pc:sldMkLst>
      </pc:sldChg>
      <pc:sldChg chg="del">
        <pc:chgData name="Radvile Rimeikaite" userId="10a6698f04b381ce" providerId="LiveId" clId="{513D8507-9E03-435E-B95D-DF9D96A3F668}" dt="2021-05-02T00:39:12.152" v="844" actId="2696"/>
        <pc:sldMkLst>
          <pc:docMk/>
          <pc:sldMk cId="0" sldId="286"/>
        </pc:sldMkLst>
      </pc:sldChg>
      <pc:sldChg chg="modSp del">
        <pc:chgData name="Radvile Rimeikaite" userId="10a6698f04b381ce" providerId="LiveId" clId="{513D8507-9E03-435E-B95D-DF9D96A3F668}" dt="2021-05-02T00:39:14.204" v="846" actId="2696"/>
        <pc:sldMkLst>
          <pc:docMk/>
          <pc:sldMk cId="0" sldId="287"/>
        </pc:sldMkLst>
        <pc:graphicFrameChg chg="mod">
          <ac:chgData name="Radvile Rimeikaite" userId="10a6698f04b381ce" providerId="LiveId" clId="{513D8507-9E03-435E-B95D-DF9D96A3F668}" dt="2021-05-02T00:39:12.156" v="845"/>
          <ac:graphicFrameMkLst>
            <pc:docMk/>
            <pc:sldMk cId="0" sldId="287"/>
            <ac:graphicFrameMk id="1833" creationId="{00000000-0000-0000-0000-000000000000}"/>
          </ac:graphicFrameMkLst>
        </pc:graphicFrameChg>
      </pc:sldChg>
      <pc:sldChg chg="del">
        <pc:chgData name="Radvile Rimeikaite" userId="10a6698f04b381ce" providerId="LiveId" clId="{513D8507-9E03-435E-B95D-DF9D96A3F668}" dt="2021-05-02T00:39:17.684" v="847" actId="2696"/>
        <pc:sldMkLst>
          <pc:docMk/>
          <pc:sldMk cId="0" sldId="288"/>
        </pc:sldMkLst>
      </pc:sldChg>
      <pc:sldChg chg="del">
        <pc:chgData name="Radvile Rimeikaite" userId="10a6698f04b381ce" providerId="LiveId" clId="{513D8507-9E03-435E-B95D-DF9D96A3F668}" dt="2021-05-02T00:39:20.210" v="848" actId="2696"/>
        <pc:sldMkLst>
          <pc:docMk/>
          <pc:sldMk cId="0" sldId="289"/>
        </pc:sldMkLst>
      </pc:sldChg>
      <pc:sldChg chg="addSp modSp mod">
        <pc:chgData name="Radvile Rimeikaite" userId="10a6698f04b381ce" providerId="LiveId" clId="{513D8507-9E03-435E-B95D-DF9D96A3F668}" dt="2021-05-02T00:46:15.087" v="909" actId="20577"/>
        <pc:sldMkLst>
          <pc:docMk/>
          <pc:sldMk cId="0" sldId="290"/>
        </pc:sldMkLst>
        <pc:spChg chg="add mod">
          <ac:chgData name="Radvile Rimeikaite" userId="10a6698f04b381ce" providerId="LiveId" clId="{513D8507-9E03-435E-B95D-DF9D96A3F668}" dt="2021-05-02T00:41:05.058" v="883" actId="1076"/>
          <ac:spMkLst>
            <pc:docMk/>
            <pc:sldMk cId="0" sldId="290"/>
            <ac:spMk id="2" creationId="{BD003CF1-7DFD-4734-86F6-3EC1BD678EF9}"/>
          </ac:spMkLst>
        </pc:spChg>
        <pc:spChg chg="mod">
          <ac:chgData name="Radvile Rimeikaite" userId="10a6698f04b381ce" providerId="LiveId" clId="{513D8507-9E03-435E-B95D-DF9D96A3F668}" dt="2021-05-02T00:46:15.087" v="909" actId="20577"/>
          <ac:spMkLst>
            <pc:docMk/>
            <pc:sldMk cId="0" sldId="290"/>
            <ac:spMk id="2041" creationId="{00000000-0000-0000-0000-000000000000}"/>
          </ac:spMkLst>
        </pc:spChg>
      </pc:sldChg>
      <pc:sldChg chg="del">
        <pc:chgData name="Radvile Rimeikaite" userId="10a6698f04b381ce" providerId="LiveId" clId="{513D8507-9E03-435E-B95D-DF9D96A3F668}" dt="2021-05-02T00:41:30.821" v="888" actId="2696"/>
        <pc:sldMkLst>
          <pc:docMk/>
          <pc:sldMk cId="0" sldId="291"/>
        </pc:sldMkLst>
      </pc:sldChg>
      <pc:sldChg chg="del">
        <pc:chgData name="Radvile Rimeikaite" userId="10a6698f04b381ce" providerId="LiveId" clId="{513D8507-9E03-435E-B95D-DF9D96A3F668}" dt="2021-05-02T00:41:33.004" v="889" actId="2696"/>
        <pc:sldMkLst>
          <pc:docMk/>
          <pc:sldMk cId="0" sldId="292"/>
        </pc:sldMkLst>
      </pc:sldChg>
      <pc:sldChg chg="del">
        <pc:chgData name="Radvile Rimeikaite" userId="10a6698f04b381ce" providerId="LiveId" clId="{513D8507-9E03-435E-B95D-DF9D96A3F668}" dt="2021-05-02T00:41:35.426" v="890" actId="2696"/>
        <pc:sldMkLst>
          <pc:docMk/>
          <pc:sldMk cId="0" sldId="293"/>
        </pc:sldMkLst>
      </pc:sldChg>
      <pc:sldChg chg="del">
        <pc:chgData name="Radvile Rimeikaite" userId="10a6698f04b381ce" providerId="LiveId" clId="{513D8507-9E03-435E-B95D-DF9D96A3F668}" dt="2021-05-02T00:41:37.409" v="891" actId="2696"/>
        <pc:sldMkLst>
          <pc:docMk/>
          <pc:sldMk cId="0" sldId="294"/>
        </pc:sldMkLst>
      </pc:sldChg>
      <pc:sldChg chg="del">
        <pc:chgData name="Radvile Rimeikaite" userId="10a6698f04b381ce" providerId="LiveId" clId="{513D8507-9E03-435E-B95D-DF9D96A3F668}" dt="2021-05-02T00:41:39.153" v="892" actId="2696"/>
        <pc:sldMkLst>
          <pc:docMk/>
          <pc:sldMk cId="0" sldId="295"/>
        </pc:sldMkLst>
      </pc:sldChg>
      <pc:sldChg chg="del">
        <pc:chgData name="Radvile Rimeikaite" userId="10a6698f04b381ce" providerId="LiveId" clId="{513D8507-9E03-435E-B95D-DF9D96A3F668}" dt="2021-05-02T00:41:41.237" v="893" actId="2696"/>
        <pc:sldMkLst>
          <pc:docMk/>
          <pc:sldMk cId="0" sldId="296"/>
        </pc:sldMkLst>
      </pc:sldChg>
      <pc:sldChg chg="del">
        <pc:chgData name="Radvile Rimeikaite" userId="10a6698f04b381ce" providerId="LiveId" clId="{513D8507-9E03-435E-B95D-DF9D96A3F668}" dt="2021-05-02T00:41:44.983" v="894" actId="2696"/>
        <pc:sldMkLst>
          <pc:docMk/>
          <pc:sldMk cId="0" sldId="297"/>
        </pc:sldMkLst>
      </pc:sldChg>
      <pc:sldChg chg="del">
        <pc:chgData name="Radvile Rimeikaite" userId="10a6698f04b381ce" providerId="LiveId" clId="{513D8507-9E03-435E-B95D-DF9D96A3F668}" dt="2021-05-02T00:41:47.598" v="895" actId="2696"/>
        <pc:sldMkLst>
          <pc:docMk/>
          <pc:sldMk cId="0" sldId="298"/>
        </pc:sldMkLst>
      </pc:sldChg>
      <pc:sldChg chg="del">
        <pc:chgData name="Radvile Rimeikaite" userId="10a6698f04b381ce" providerId="LiveId" clId="{513D8507-9E03-435E-B95D-DF9D96A3F668}" dt="2021-05-02T00:41:49.152" v="896" actId="2696"/>
        <pc:sldMkLst>
          <pc:docMk/>
          <pc:sldMk cId="0" sldId="299"/>
        </pc:sldMkLst>
      </pc:sldChg>
      <pc:sldChg chg="del">
        <pc:chgData name="Radvile Rimeikaite" userId="10a6698f04b381ce" providerId="LiveId" clId="{513D8507-9E03-435E-B95D-DF9D96A3F668}" dt="2021-05-02T00:41:51.076" v="897" actId="2696"/>
        <pc:sldMkLst>
          <pc:docMk/>
          <pc:sldMk cId="0" sldId="300"/>
        </pc:sldMkLst>
      </pc:sldChg>
      <pc:sldChg chg="del">
        <pc:chgData name="Radvile Rimeikaite" userId="10a6698f04b381ce" providerId="LiveId" clId="{513D8507-9E03-435E-B95D-DF9D96A3F668}" dt="2021-05-02T00:41:53.099" v="898" actId="2696"/>
        <pc:sldMkLst>
          <pc:docMk/>
          <pc:sldMk cId="0" sldId="301"/>
        </pc:sldMkLst>
      </pc:sldChg>
      <pc:sldChg chg="del">
        <pc:chgData name="Radvile Rimeikaite" userId="10a6698f04b381ce" providerId="LiveId" clId="{513D8507-9E03-435E-B95D-DF9D96A3F668}" dt="2021-05-02T00:41:55.082" v="899" actId="2696"/>
        <pc:sldMkLst>
          <pc:docMk/>
          <pc:sldMk cId="0" sldId="302"/>
        </pc:sldMkLst>
      </pc:sldChg>
      <pc:sldChg chg="del">
        <pc:chgData name="Radvile Rimeikaite" userId="10a6698f04b381ce" providerId="LiveId" clId="{513D8507-9E03-435E-B95D-DF9D96A3F668}" dt="2021-05-02T00:41:57.019" v="900" actId="2696"/>
        <pc:sldMkLst>
          <pc:docMk/>
          <pc:sldMk cId="0" sldId="303"/>
        </pc:sldMkLst>
      </pc:sldChg>
      <pc:sldChg chg="del">
        <pc:chgData name="Radvile Rimeikaite" userId="10a6698f04b381ce" providerId="LiveId" clId="{513D8507-9E03-435E-B95D-DF9D96A3F668}" dt="2021-05-02T00:41:58.697" v="901" actId="2696"/>
        <pc:sldMkLst>
          <pc:docMk/>
          <pc:sldMk cId="0" sldId="304"/>
        </pc:sldMkLst>
      </pc:sldChg>
      <pc:sldChg chg="del">
        <pc:chgData name="Radvile Rimeikaite" userId="10a6698f04b381ce" providerId="LiveId" clId="{513D8507-9E03-435E-B95D-DF9D96A3F668}" dt="2021-05-02T00:42:00.274" v="902" actId="2696"/>
        <pc:sldMkLst>
          <pc:docMk/>
          <pc:sldMk cId="0" sldId="305"/>
        </pc:sldMkLst>
      </pc:sldChg>
      <pc:sldChg chg="del">
        <pc:chgData name="Radvile Rimeikaite" userId="10a6698f04b381ce" providerId="LiveId" clId="{513D8507-9E03-435E-B95D-DF9D96A3F668}" dt="2021-05-02T00:42:02.190" v="903" actId="2696"/>
        <pc:sldMkLst>
          <pc:docMk/>
          <pc:sldMk cId="0" sldId="306"/>
        </pc:sldMkLst>
      </pc:sldChg>
      <pc:sldChg chg="del">
        <pc:chgData name="Radvile Rimeikaite" userId="10a6698f04b381ce" providerId="LiveId" clId="{513D8507-9E03-435E-B95D-DF9D96A3F668}" dt="2021-05-02T00:42:03.988" v="904" actId="2696"/>
        <pc:sldMkLst>
          <pc:docMk/>
          <pc:sldMk cId="0" sldId="307"/>
        </pc:sldMkLst>
      </pc:sldChg>
      <pc:sldChg chg="del">
        <pc:chgData name="Radvile Rimeikaite" userId="10a6698f04b381ce" providerId="LiveId" clId="{513D8507-9E03-435E-B95D-DF9D96A3F668}" dt="2021-05-02T00:42:05.510" v="905" actId="2696"/>
        <pc:sldMkLst>
          <pc:docMk/>
          <pc:sldMk cId="0" sldId="308"/>
        </pc:sldMkLst>
      </pc:sldChg>
      <pc:sldChg chg="del">
        <pc:chgData name="Radvile Rimeikaite" userId="10a6698f04b381ce" providerId="LiveId" clId="{513D8507-9E03-435E-B95D-DF9D96A3F668}" dt="2021-05-02T00:42:07.530" v="906" actId="2696"/>
        <pc:sldMkLst>
          <pc:docMk/>
          <pc:sldMk cId="0" sldId="309"/>
        </pc:sldMkLst>
      </pc:sldChg>
      <pc:sldChg chg="modSp mod">
        <pc:chgData name="Radvile Rimeikaite" userId="10a6698f04b381ce" providerId="LiveId" clId="{513D8507-9E03-435E-B95D-DF9D96A3F668}" dt="2021-05-01T00:17:48.312" v="87"/>
        <pc:sldMkLst>
          <pc:docMk/>
          <pc:sldMk cId="2008842291" sldId="310"/>
        </pc:sldMkLst>
        <pc:spChg chg="mod">
          <ac:chgData name="Radvile Rimeikaite" userId="10a6698f04b381ce" providerId="LiveId" clId="{513D8507-9E03-435E-B95D-DF9D96A3F668}" dt="2021-05-01T00:17:40.525" v="84"/>
          <ac:spMkLst>
            <pc:docMk/>
            <pc:sldMk cId="2008842291" sldId="310"/>
            <ac:spMk id="2" creationId="{00000000-0000-0000-0000-000000000000}"/>
          </ac:spMkLst>
        </pc:spChg>
        <pc:spChg chg="mod">
          <ac:chgData name="Radvile Rimeikaite" userId="10a6698f04b381ce" providerId="LiveId" clId="{513D8507-9E03-435E-B95D-DF9D96A3F668}" dt="2021-05-01T00:17:48.312" v="87"/>
          <ac:spMkLst>
            <pc:docMk/>
            <pc:sldMk cId="2008842291" sldId="310"/>
            <ac:spMk id="4" creationId="{00000000-0000-0000-0000-000000000000}"/>
          </ac:spMkLst>
        </pc:spChg>
        <pc:picChg chg="mod">
          <ac:chgData name="Radvile Rimeikaite" userId="10a6698f04b381ce" providerId="LiveId" clId="{513D8507-9E03-435E-B95D-DF9D96A3F668}" dt="2021-05-01T00:17:11.370" v="83" actId="1076"/>
          <ac:picMkLst>
            <pc:docMk/>
            <pc:sldMk cId="2008842291" sldId="310"/>
            <ac:picMk id="5" creationId="{00000000-0000-0000-0000-000000000000}"/>
          </ac:picMkLst>
        </pc:picChg>
      </pc:sldChg>
      <pc:sldChg chg="addSp delSp modSp mod">
        <pc:chgData name="Radvile Rimeikaite" userId="10a6698f04b381ce" providerId="LiveId" clId="{513D8507-9E03-435E-B95D-DF9D96A3F668}" dt="2021-05-01T00:21:39.564" v="147"/>
        <pc:sldMkLst>
          <pc:docMk/>
          <pc:sldMk cId="2858485092" sldId="311"/>
        </pc:sldMkLst>
        <pc:spChg chg="mod">
          <ac:chgData name="Radvile Rimeikaite" userId="10a6698f04b381ce" providerId="LiveId" clId="{513D8507-9E03-435E-B95D-DF9D96A3F668}" dt="2021-05-01T00:21:39.564" v="147"/>
          <ac:spMkLst>
            <pc:docMk/>
            <pc:sldMk cId="2858485092" sldId="311"/>
            <ac:spMk id="2" creationId="{00000000-0000-0000-0000-000000000000}"/>
          </ac:spMkLst>
        </pc:spChg>
        <pc:spChg chg="del">
          <ac:chgData name="Radvile Rimeikaite" userId="10a6698f04b381ce" providerId="LiveId" clId="{513D8507-9E03-435E-B95D-DF9D96A3F668}" dt="2021-05-01T00:20:17.126" v="103" actId="21"/>
          <ac:spMkLst>
            <pc:docMk/>
            <pc:sldMk cId="2858485092" sldId="311"/>
            <ac:spMk id="3" creationId="{00000000-0000-0000-0000-000000000000}"/>
          </ac:spMkLst>
        </pc:spChg>
        <pc:spChg chg="del">
          <ac:chgData name="Radvile Rimeikaite" userId="10a6698f04b381ce" providerId="LiveId" clId="{513D8507-9E03-435E-B95D-DF9D96A3F668}" dt="2021-05-01T00:20:24.542" v="105" actId="21"/>
          <ac:spMkLst>
            <pc:docMk/>
            <pc:sldMk cId="2858485092" sldId="311"/>
            <ac:spMk id="4" creationId="{00000000-0000-0000-0000-000000000000}"/>
          </ac:spMkLst>
        </pc:spChg>
        <pc:picChg chg="add mod">
          <ac:chgData name="Radvile Rimeikaite" userId="10a6698f04b381ce" providerId="LiveId" clId="{513D8507-9E03-435E-B95D-DF9D96A3F668}" dt="2021-05-01T00:20:14.459" v="102" actId="1076"/>
          <ac:picMkLst>
            <pc:docMk/>
            <pc:sldMk cId="2858485092" sldId="311"/>
            <ac:picMk id="5" creationId="{61AE459C-3C35-4267-9442-92DA01E66E11}"/>
          </ac:picMkLst>
        </pc:picChg>
      </pc:sldChg>
      <pc:sldChg chg="addSp delSp modSp new mod">
        <pc:chgData name="Radvile Rimeikaite" userId="10a6698f04b381ce" providerId="LiveId" clId="{513D8507-9E03-435E-B95D-DF9D96A3F668}" dt="2021-05-02T00:38:13.163" v="824"/>
        <pc:sldMkLst>
          <pc:docMk/>
          <pc:sldMk cId="2272911850" sldId="312"/>
        </pc:sldMkLst>
        <pc:spChg chg="del">
          <ac:chgData name="Radvile Rimeikaite" userId="10a6698f04b381ce" providerId="LiveId" clId="{513D8507-9E03-435E-B95D-DF9D96A3F668}" dt="2021-05-02T00:32:52.286" v="718" actId="21"/>
          <ac:spMkLst>
            <pc:docMk/>
            <pc:sldMk cId="2272911850" sldId="312"/>
            <ac:spMk id="2" creationId="{005AE245-EB18-456D-AED9-FDCDC0265A11}"/>
          </ac:spMkLst>
        </pc:spChg>
        <pc:spChg chg="del">
          <ac:chgData name="Radvile Rimeikaite" userId="10a6698f04b381ce" providerId="LiveId" clId="{513D8507-9E03-435E-B95D-DF9D96A3F668}" dt="2021-05-02T00:32:59.276" v="719" actId="21"/>
          <ac:spMkLst>
            <pc:docMk/>
            <pc:sldMk cId="2272911850" sldId="312"/>
            <ac:spMk id="3" creationId="{BA05B300-F4C8-4175-9AE1-A202A205ACB6}"/>
          </ac:spMkLst>
        </pc:spChg>
        <pc:spChg chg="del">
          <ac:chgData name="Radvile Rimeikaite" userId="10a6698f04b381ce" providerId="LiveId" clId="{513D8507-9E03-435E-B95D-DF9D96A3F668}" dt="2021-05-02T00:33:02.791" v="720" actId="21"/>
          <ac:spMkLst>
            <pc:docMk/>
            <pc:sldMk cId="2272911850" sldId="312"/>
            <ac:spMk id="4" creationId="{450B4439-2E79-4FBE-AD97-42A0B23AB49E}"/>
          </ac:spMkLst>
        </pc:spChg>
        <pc:spChg chg="del">
          <ac:chgData name="Radvile Rimeikaite" userId="10a6698f04b381ce" providerId="LiveId" clId="{513D8507-9E03-435E-B95D-DF9D96A3F668}" dt="2021-05-02T00:33:05.177" v="721" actId="21"/>
          <ac:spMkLst>
            <pc:docMk/>
            <pc:sldMk cId="2272911850" sldId="312"/>
            <ac:spMk id="5" creationId="{F67AB115-0A22-4CBD-B73F-036F205B80E9}"/>
          </ac:spMkLst>
        </pc:spChg>
        <pc:spChg chg="del">
          <ac:chgData name="Radvile Rimeikaite" userId="10a6698f04b381ce" providerId="LiveId" clId="{513D8507-9E03-435E-B95D-DF9D96A3F668}" dt="2021-05-02T00:33:07.249" v="722" actId="21"/>
          <ac:spMkLst>
            <pc:docMk/>
            <pc:sldMk cId="2272911850" sldId="312"/>
            <ac:spMk id="6" creationId="{60D0DA6B-089E-4612-8E06-CF8D33D289F2}"/>
          </ac:spMkLst>
        </pc:spChg>
        <pc:spChg chg="del">
          <ac:chgData name="Radvile Rimeikaite" userId="10a6698f04b381ce" providerId="LiveId" clId="{513D8507-9E03-435E-B95D-DF9D96A3F668}" dt="2021-05-02T00:33:10.561" v="723" actId="21"/>
          <ac:spMkLst>
            <pc:docMk/>
            <pc:sldMk cId="2272911850" sldId="312"/>
            <ac:spMk id="7" creationId="{98BE1890-C856-4BE4-9E75-759591363477}"/>
          </ac:spMkLst>
        </pc:spChg>
        <pc:spChg chg="del">
          <ac:chgData name="Radvile Rimeikaite" userId="10a6698f04b381ce" providerId="LiveId" clId="{513D8507-9E03-435E-B95D-DF9D96A3F668}" dt="2021-05-02T00:32:49.782" v="717" actId="21"/>
          <ac:spMkLst>
            <pc:docMk/>
            <pc:sldMk cId="2272911850" sldId="312"/>
            <ac:spMk id="8" creationId="{A749D414-5432-425A-84BF-D65FD1C30013}"/>
          </ac:spMkLst>
        </pc:spChg>
        <pc:spChg chg="add mod">
          <ac:chgData name="Radvile Rimeikaite" userId="10a6698f04b381ce" providerId="LiveId" clId="{513D8507-9E03-435E-B95D-DF9D96A3F668}" dt="2021-05-02T00:35:23.901" v="760" actId="1076"/>
          <ac:spMkLst>
            <pc:docMk/>
            <pc:sldMk cId="2272911850" sldId="312"/>
            <ac:spMk id="10" creationId="{5018BFF7-4C84-43DC-BBA6-F958DE2EA36C}"/>
          </ac:spMkLst>
        </pc:spChg>
        <pc:spChg chg="add mod">
          <ac:chgData name="Radvile Rimeikaite" userId="10a6698f04b381ce" providerId="LiveId" clId="{513D8507-9E03-435E-B95D-DF9D96A3F668}" dt="2021-05-02T00:36:12.793" v="781" actId="1076"/>
          <ac:spMkLst>
            <pc:docMk/>
            <pc:sldMk cId="2272911850" sldId="312"/>
            <ac:spMk id="13" creationId="{C24F57AA-CE9C-4072-B687-EA62FF996F27}"/>
          </ac:spMkLst>
        </pc:spChg>
        <pc:spChg chg="add mod">
          <ac:chgData name="Radvile Rimeikaite" userId="10a6698f04b381ce" providerId="LiveId" clId="{513D8507-9E03-435E-B95D-DF9D96A3F668}" dt="2021-05-02T00:37:09.090" v="800" actId="1076"/>
          <ac:spMkLst>
            <pc:docMk/>
            <pc:sldMk cId="2272911850" sldId="312"/>
            <ac:spMk id="16" creationId="{0941B6EC-26DB-4DDB-8AF8-D43DCD89FCD6}"/>
          </ac:spMkLst>
        </pc:spChg>
        <pc:spChg chg="add del mod">
          <ac:chgData name="Radvile Rimeikaite" userId="10a6698f04b381ce" providerId="LiveId" clId="{513D8507-9E03-435E-B95D-DF9D96A3F668}" dt="2021-05-02T00:38:13.163" v="824"/>
          <ac:spMkLst>
            <pc:docMk/>
            <pc:sldMk cId="2272911850" sldId="312"/>
            <ac:spMk id="19" creationId="{2CC5DB8F-0D9D-4995-83C0-4DA5C75398BF}"/>
          </ac:spMkLst>
        </pc:spChg>
        <pc:spChg chg="add mod">
          <ac:chgData name="Radvile Rimeikaite" userId="10a6698f04b381ce" providerId="LiveId" clId="{513D8507-9E03-435E-B95D-DF9D96A3F668}" dt="2021-05-02T00:38:12.847" v="822" actId="1076"/>
          <ac:spMkLst>
            <pc:docMk/>
            <pc:sldMk cId="2272911850" sldId="312"/>
            <ac:spMk id="20" creationId="{B211C9E2-712C-4009-9645-42C89A7026DC}"/>
          </ac:spMkLst>
        </pc:spChg>
        <pc:picChg chg="add mod">
          <ac:chgData name="Radvile Rimeikaite" userId="10a6698f04b381ce" providerId="LiveId" clId="{513D8507-9E03-435E-B95D-DF9D96A3F668}" dt="2021-05-02T00:35:06.845" v="748" actId="1076"/>
          <ac:picMkLst>
            <pc:docMk/>
            <pc:sldMk cId="2272911850" sldId="312"/>
            <ac:picMk id="9" creationId="{871BD888-0402-4AAC-AA7A-8436ADA35AF8}"/>
          </ac:picMkLst>
        </pc:picChg>
        <pc:picChg chg="add mod">
          <ac:chgData name="Radvile Rimeikaite" userId="10a6698f04b381ce" providerId="LiveId" clId="{513D8507-9E03-435E-B95D-DF9D96A3F668}" dt="2021-05-02T00:35:45.689" v="767" actId="1076"/>
          <ac:picMkLst>
            <pc:docMk/>
            <pc:sldMk cId="2272911850" sldId="312"/>
            <ac:picMk id="12" creationId="{1D1AF602-3338-4C53-80C2-43442CD80D7F}"/>
          </ac:picMkLst>
        </pc:picChg>
        <pc:picChg chg="add mod modCrop">
          <ac:chgData name="Radvile Rimeikaite" userId="10a6698f04b381ce" providerId="LiveId" clId="{513D8507-9E03-435E-B95D-DF9D96A3F668}" dt="2021-05-02T00:36:48.711" v="791" actId="1076"/>
          <ac:picMkLst>
            <pc:docMk/>
            <pc:sldMk cId="2272911850" sldId="312"/>
            <ac:picMk id="15" creationId="{7D27E597-5415-4B45-8C6F-868CB45C98EF}"/>
          </ac:picMkLst>
        </pc:picChg>
        <pc:picChg chg="add mod modCrop">
          <ac:chgData name="Radvile Rimeikaite" userId="10a6698f04b381ce" providerId="LiveId" clId="{513D8507-9E03-435E-B95D-DF9D96A3F668}" dt="2021-05-02T00:38:09.834" v="821" actId="1076"/>
          <ac:picMkLst>
            <pc:docMk/>
            <pc:sldMk cId="2272911850" sldId="312"/>
            <ac:picMk id="18" creationId="{A2D4B1FA-AAE9-4B6C-AAC6-6768BB161657}"/>
          </ac:picMkLst>
        </pc:picChg>
      </pc:sldChg>
      <pc:sldChg chg="addSp delSp modSp new mod ord">
        <pc:chgData name="Radvile Rimeikaite" userId="10a6698f04b381ce" providerId="LiveId" clId="{513D8507-9E03-435E-B95D-DF9D96A3F668}" dt="2021-05-02T00:55:50.592" v="1001" actId="1076"/>
        <pc:sldMkLst>
          <pc:docMk/>
          <pc:sldMk cId="88480698" sldId="313"/>
        </pc:sldMkLst>
        <pc:spChg chg="del">
          <ac:chgData name="Radvile Rimeikaite" userId="10a6698f04b381ce" providerId="LiveId" clId="{513D8507-9E03-435E-B95D-DF9D96A3F668}" dt="2021-05-02T00:47:53.112" v="914" actId="21"/>
          <ac:spMkLst>
            <pc:docMk/>
            <pc:sldMk cId="88480698" sldId="313"/>
            <ac:spMk id="2" creationId="{5A676DAD-5E0C-4AC4-8D68-EF9BD2C8B739}"/>
          </ac:spMkLst>
        </pc:spChg>
        <pc:spChg chg="mod">
          <ac:chgData name="Radvile Rimeikaite" userId="10a6698f04b381ce" providerId="LiveId" clId="{513D8507-9E03-435E-B95D-DF9D96A3F668}" dt="2021-05-02T00:55:38.752" v="992" actId="1076"/>
          <ac:spMkLst>
            <pc:docMk/>
            <pc:sldMk cId="88480698" sldId="313"/>
            <ac:spMk id="3" creationId="{2D33D5EE-C5B5-4E17-9B69-069AAA52C576}"/>
          </ac:spMkLst>
        </pc:spChg>
        <pc:picChg chg="add mod">
          <ac:chgData name="Radvile Rimeikaite" userId="10a6698f04b381ce" providerId="LiveId" clId="{513D8507-9E03-435E-B95D-DF9D96A3F668}" dt="2021-05-02T00:55:48.858" v="1000" actId="1076"/>
          <ac:picMkLst>
            <pc:docMk/>
            <pc:sldMk cId="88480698" sldId="313"/>
            <ac:picMk id="4" creationId="{43A7206A-398C-45B3-B400-368FCF69C4CD}"/>
          </ac:picMkLst>
        </pc:picChg>
        <pc:picChg chg="add mod">
          <ac:chgData name="Radvile Rimeikaite" userId="10a6698f04b381ce" providerId="LiveId" clId="{513D8507-9E03-435E-B95D-DF9D96A3F668}" dt="2021-05-02T00:55:45.777" v="998" actId="1076"/>
          <ac:picMkLst>
            <pc:docMk/>
            <pc:sldMk cId="88480698" sldId="313"/>
            <ac:picMk id="5" creationId="{965D92FB-46FB-4BF5-915A-7E3905A78F37}"/>
          </ac:picMkLst>
        </pc:picChg>
        <pc:picChg chg="add mod">
          <ac:chgData name="Radvile Rimeikaite" userId="10a6698f04b381ce" providerId="LiveId" clId="{513D8507-9E03-435E-B95D-DF9D96A3F668}" dt="2021-05-02T00:55:47.075" v="999" actId="1076"/>
          <ac:picMkLst>
            <pc:docMk/>
            <pc:sldMk cId="88480698" sldId="313"/>
            <ac:picMk id="6" creationId="{87D646CE-C03F-4261-9E9C-0758116FF92E}"/>
          </ac:picMkLst>
        </pc:picChg>
        <pc:picChg chg="add mod">
          <ac:chgData name="Radvile Rimeikaite" userId="10a6698f04b381ce" providerId="LiveId" clId="{513D8507-9E03-435E-B95D-DF9D96A3F668}" dt="2021-05-02T00:55:50.592" v="1001" actId="1076"/>
          <ac:picMkLst>
            <pc:docMk/>
            <pc:sldMk cId="88480698" sldId="313"/>
            <ac:picMk id="7" creationId="{F1BB0528-9BE8-47A9-83F8-AE95F306AF7A}"/>
          </ac:picMkLst>
        </pc:picChg>
      </pc:sldChg>
      <pc:sldMasterChg chg="delSldLayout">
        <pc:chgData name="Radvile Rimeikaite" userId="10a6698f04b381ce" providerId="LiveId" clId="{513D8507-9E03-435E-B95D-DF9D96A3F668}" dt="2021-05-02T00:41:30.821" v="888" actId="2696"/>
        <pc:sldMasterMkLst>
          <pc:docMk/>
          <pc:sldMasterMk cId="0" sldId="2147483679"/>
        </pc:sldMasterMkLst>
        <pc:sldLayoutChg chg="del">
          <pc:chgData name="Radvile Rimeikaite" userId="10a6698f04b381ce" providerId="LiveId" clId="{513D8507-9E03-435E-B95D-DF9D96A3F668}" dt="2021-05-01T01:44:26.262" v="205" actId="2696"/>
          <pc:sldLayoutMkLst>
            <pc:docMk/>
            <pc:sldMasterMk cId="0" sldId="2147483679"/>
            <pc:sldLayoutMk cId="0" sldId="2147483650"/>
          </pc:sldLayoutMkLst>
        </pc:sldLayoutChg>
        <pc:sldLayoutChg chg="del">
          <pc:chgData name="Radvile Rimeikaite" userId="10a6698f04b381ce" providerId="LiveId" clId="{513D8507-9E03-435E-B95D-DF9D96A3F668}" dt="2021-05-02T00:39:07.406" v="842" actId="2696"/>
          <pc:sldLayoutMkLst>
            <pc:docMk/>
            <pc:sldMasterMk cId="0" sldId="2147483679"/>
            <pc:sldLayoutMk cId="0" sldId="2147483653"/>
          </pc:sldLayoutMkLst>
        </pc:sldLayoutChg>
        <pc:sldLayoutChg chg="del">
          <pc:chgData name="Radvile Rimeikaite" userId="10a6698f04b381ce" providerId="LiveId" clId="{513D8507-9E03-435E-B95D-DF9D96A3F668}" dt="2021-05-02T00:38:29.977" v="825" actId="2696"/>
          <pc:sldLayoutMkLst>
            <pc:docMk/>
            <pc:sldMasterMk cId="0" sldId="2147483679"/>
            <pc:sldLayoutMk cId="0" sldId="2147483655"/>
          </pc:sldLayoutMkLst>
        </pc:sldLayoutChg>
        <pc:sldLayoutChg chg="del">
          <pc:chgData name="Radvile Rimeikaite" userId="10a6698f04b381ce" providerId="LiveId" clId="{513D8507-9E03-435E-B95D-DF9D96A3F668}" dt="2021-05-02T00:38:33.402" v="826" actId="2696"/>
          <pc:sldLayoutMkLst>
            <pc:docMk/>
            <pc:sldMasterMk cId="0" sldId="2147483679"/>
            <pc:sldLayoutMk cId="0" sldId="2147483656"/>
          </pc:sldLayoutMkLst>
        </pc:sldLayoutChg>
        <pc:sldLayoutChg chg="del">
          <pc:chgData name="Radvile Rimeikaite" userId="10a6698f04b381ce" providerId="LiveId" clId="{513D8507-9E03-435E-B95D-DF9D96A3F668}" dt="2021-05-02T00:38:42.611" v="830" actId="2696"/>
          <pc:sldLayoutMkLst>
            <pc:docMk/>
            <pc:sldMasterMk cId="0" sldId="2147483679"/>
            <pc:sldLayoutMk cId="0" sldId="2147483657"/>
          </pc:sldLayoutMkLst>
        </pc:sldLayoutChg>
        <pc:sldLayoutChg chg="del">
          <pc:chgData name="Radvile Rimeikaite" userId="10a6698f04b381ce" providerId="LiveId" clId="{513D8507-9E03-435E-B95D-DF9D96A3F668}" dt="2021-05-01T02:09:02.454" v="455" actId="2696"/>
          <pc:sldLayoutMkLst>
            <pc:docMk/>
            <pc:sldMasterMk cId="0" sldId="2147483679"/>
            <pc:sldLayoutMk cId="0" sldId="2147483659"/>
          </pc:sldLayoutMkLst>
        </pc:sldLayoutChg>
        <pc:sldLayoutChg chg="del">
          <pc:chgData name="Radvile Rimeikaite" userId="10a6698f04b381ce" providerId="LiveId" clId="{513D8507-9E03-435E-B95D-DF9D96A3F668}" dt="2021-05-02T00:39:17.684" v="847" actId="2696"/>
          <pc:sldLayoutMkLst>
            <pc:docMk/>
            <pc:sldMasterMk cId="0" sldId="2147483679"/>
            <pc:sldLayoutMk cId="0" sldId="2147483661"/>
          </pc:sldLayoutMkLst>
        </pc:sldLayoutChg>
        <pc:sldLayoutChg chg="del">
          <pc:chgData name="Radvile Rimeikaite" userId="10a6698f04b381ce" providerId="LiveId" clId="{513D8507-9E03-435E-B95D-DF9D96A3F668}" dt="2021-05-01T02:36:00.190" v="522" actId="2696"/>
          <pc:sldLayoutMkLst>
            <pc:docMk/>
            <pc:sldMasterMk cId="0" sldId="2147483679"/>
            <pc:sldLayoutMk cId="0" sldId="2147483662"/>
          </pc:sldLayoutMkLst>
        </pc:sldLayoutChg>
        <pc:sldLayoutChg chg="del">
          <pc:chgData name="Radvile Rimeikaite" userId="10a6698f04b381ce" providerId="LiveId" clId="{513D8507-9E03-435E-B95D-DF9D96A3F668}" dt="2021-05-02T00:38:56.901" v="837" actId="2696"/>
          <pc:sldLayoutMkLst>
            <pc:docMk/>
            <pc:sldMasterMk cId="0" sldId="2147483679"/>
            <pc:sldLayoutMk cId="0" sldId="2147483663"/>
          </pc:sldLayoutMkLst>
        </pc:sldLayoutChg>
        <pc:sldLayoutChg chg="del">
          <pc:chgData name="Radvile Rimeikaite" userId="10a6698f04b381ce" providerId="LiveId" clId="{513D8507-9E03-435E-B95D-DF9D96A3F668}" dt="2021-05-02T00:38:54.807" v="836" actId="2696"/>
          <pc:sldLayoutMkLst>
            <pc:docMk/>
            <pc:sldMasterMk cId="0" sldId="2147483679"/>
            <pc:sldLayoutMk cId="0" sldId="2147483664"/>
          </pc:sldLayoutMkLst>
        </pc:sldLayoutChg>
        <pc:sldLayoutChg chg="del">
          <pc:chgData name="Radvile Rimeikaite" userId="10a6698f04b381ce" providerId="LiveId" clId="{513D8507-9E03-435E-B95D-DF9D96A3F668}" dt="2021-05-02T00:39:12.152" v="844" actId="2696"/>
          <pc:sldLayoutMkLst>
            <pc:docMk/>
            <pc:sldMasterMk cId="0" sldId="2147483679"/>
            <pc:sldLayoutMk cId="0" sldId="2147483666"/>
          </pc:sldLayoutMkLst>
        </pc:sldLayoutChg>
        <pc:sldLayoutChg chg="del">
          <pc:chgData name="Radvile Rimeikaite" userId="10a6698f04b381ce" providerId="LiveId" clId="{513D8507-9E03-435E-B95D-DF9D96A3F668}" dt="2021-05-02T00:38:50.797" v="835" actId="2696"/>
          <pc:sldLayoutMkLst>
            <pc:docMk/>
            <pc:sldMasterMk cId="0" sldId="2147483679"/>
            <pc:sldLayoutMk cId="0" sldId="2147483667"/>
          </pc:sldLayoutMkLst>
        </pc:sldLayoutChg>
        <pc:sldLayoutChg chg="del">
          <pc:chgData name="Radvile Rimeikaite" userId="10a6698f04b381ce" providerId="LiveId" clId="{513D8507-9E03-435E-B95D-DF9D96A3F668}" dt="2021-05-02T00:39:09.683" v="843" actId="2696"/>
          <pc:sldLayoutMkLst>
            <pc:docMk/>
            <pc:sldMasterMk cId="0" sldId="2147483679"/>
            <pc:sldLayoutMk cId="0" sldId="2147483668"/>
          </pc:sldLayoutMkLst>
        </pc:sldLayoutChg>
        <pc:sldLayoutChg chg="del">
          <pc:chgData name="Radvile Rimeikaite" userId="10a6698f04b381ce" providerId="LiveId" clId="{513D8507-9E03-435E-B95D-DF9D96A3F668}" dt="2021-05-02T00:39:20.210" v="848" actId="2696"/>
          <pc:sldLayoutMkLst>
            <pc:docMk/>
            <pc:sldMasterMk cId="0" sldId="2147483679"/>
            <pc:sldLayoutMk cId="0" sldId="2147483669"/>
          </pc:sldLayoutMkLst>
        </pc:sldLayoutChg>
        <pc:sldLayoutChg chg="del">
          <pc:chgData name="Radvile Rimeikaite" userId="10a6698f04b381ce" providerId="LiveId" clId="{513D8507-9E03-435E-B95D-DF9D96A3F668}" dt="2021-05-02T00:39:02.865" v="840" actId="2696"/>
          <pc:sldLayoutMkLst>
            <pc:docMk/>
            <pc:sldMasterMk cId="0" sldId="2147483679"/>
            <pc:sldLayoutMk cId="0" sldId="2147483671"/>
          </pc:sldLayoutMkLst>
        </pc:sldLayoutChg>
        <pc:sldLayoutChg chg="del">
          <pc:chgData name="Radvile Rimeikaite" userId="10a6698f04b381ce" providerId="LiveId" clId="{513D8507-9E03-435E-B95D-DF9D96A3F668}" dt="2021-05-02T00:38:36.018" v="827" actId="2696"/>
          <pc:sldLayoutMkLst>
            <pc:docMk/>
            <pc:sldMasterMk cId="0" sldId="2147483679"/>
            <pc:sldLayoutMk cId="0" sldId="2147483672"/>
          </pc:sldLayoutMkLst>
        </pc:sldLayoutChg>
        <pc:sldLayoutChg chg="del">
          <pc:chgData name="Radvile Rimeikaite" userId="10a6698f04b381ce" providerId="LiveId" clId="{513D8507-9E03-435E-B95D-DF9D96A3F668}" dt="2021-05-02T00:38:59.026" v="838" actId="2696"/>
          <pc:sldLayoutMkLst>
            <pc:docMk/>
            <pc:sldMasterMk cId="0" sldId="2147483679"/>
            <pc:sldLayoutMk cId="0" sldId="2147483675"/>
          </pc:sldLayoutMkLst>
        </pc:sldLayoutChg>
        <pc:sldLayoutChg chg="del">
          <pc:chgData name="Radvile Rimeikaite" userId="10a6698f04b381ce" providerId="LiveId" clId="{513D8507-9E03-435E-B95D-DF9D96A3F668}" dt="2021-05-02T00:39:01.071" v="839" actId="2696"/>
          <pc:sldLayoutMkLst>
            <pc:docMk/>
            <pc:sldMasterMk cId="0" sldId="2147483679"/>
            <pc:sldLayoutMk cId="0" sldId="2147483676"/>
          </pc:sldLayoutMkLst>
        </pc:sldLayoutChg>
        <pc:sldLayoutChg chg="del">
          <pc:chgData name="Radvile Rimeikaite" userId="10a6698f04b381ce" providerId="LiveId" clId="{513D8507-9E03-435E-B95D-DF9D96A3F668}" dt="2021-05-02T00:41:30.821" v="888" actId="2696"/>
          <pc:sldLayoutMkLst>
            <pc:docMk/>
            <pc:sldMasterMk cId="0" sldId="2147483679"/>
            <pc:sldLayoutMk cId="0" sldId="2147483677"/>
          </pc:sldLayoutMkLst>
        </pc:sldLayoutChg>
      </pc:sldMasterChg>
      <pc:sldMasterChg chg="del delSldLayout">
        <pc:chgData name="Radvile Rimeikaite" userId="10a6698f04b381ce" providerId="LiveId" clId="{513D8507-9E03-435E-B95D-DF9D96A3F668}" dt="2021-05-02T00:42:07.530" v="906" actId="2696"/>
        <pc:sldMasterMkLst>
          <pc:docMk/>
          <pc:sldMasterMk cId="0" sldId="2147483680"/>
        </pc:sldMasterMkLst>
        <pc:sldLayoutChg chg="del">
          <pc:chgData name="Radvile Rimeikaite" userId="10a6698f04b381ce" providerId="LiveId" clId="{513D8507-9E03-435E-B95D-DF9D96A3F668}" dt="2021-05-02T00:42:07.530" v="906" actId="2696"/>
          <pc:sldLayoutMkLst>
            <pc:docMk/>
            <pc:sldMasterMk cId="0" sldId="2147483680"/>
            <pc:sldLayoutMk cId="0" sldId="2147483678"/>
          </pc:sldLayoutMkLst>
        </pc:sldLayoutChg>
      </pc:sldMaster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05-01T17:47:33.559"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82969657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8677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794a74c9d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8794a74c9d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4518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784e689ef4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784e689ef4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463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gad09fb9732_0_9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5" name="Google Shape;1335;gad09fb9732_0_9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8495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ad09fb9732_0_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ad09fb9732_0_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440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877b642fd3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877b642fd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0824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877b642fd3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877b642fd3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7545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ad09fb9732_0_7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ad09fb9732_0_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8326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ad09fb9732_0_7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ad09fb9732_0_7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1406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ad09fb9732_0_9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6" name="Google Shape;1936;gad09fb9732_0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459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574424" y="889800"/>
            <a:ext cx="3481200" cy="2601900"/>
          </a:xfrm>
          <a:prstGeom prst="rect">
            <a:avLst/>
          </a:prstGeom>
        </p:spPr>
        <p:txBody>
          <a:bodyPr spcFirstLastPara="1" wrap="square" lIns="91425" tIns="91425" rIns="91425" bIns="91425" anchor="b" anchorCtr="0">
            <a:noAutofit/>
          </a:bodyPr>
          <a:lstStyle>
            <a:lvl1pPr lvl="0" algn="l">
              <a:spcBef>
                <a:spcPts val="0"/>
              </a:spcBef>
              <a:spcAft>
                <a:spcPts val="0"/>
              </a:spcAft>
              <a:buSzPts val="5000"/>
              <a:buNone/>
              <a:defRPr sz="5000"/>
            </a:lvl1pPr>
            <a:lvl2pPr lvl="1" algn="l">
              <a:spcBef>
                <a:spcPts val="0"/>
              </a:spcBef>
              <a:spcAft>
                <a:spcPts val="0"/>
              </a:spcAft>
              <a:buSzPts val="5200"/>
              <a:buNone/>
              <a:defRPr sz="5200"/>
            </a:lvl2pPr>
            <a:lvl3pPr lvl="2" algn="l">
              <a:spcBef>
                <a:spcPts val="0"/>
              </a:spcBef>
              <a:spcAft>
                <a:spcPts val="0"/>
              </a:spcAft>
              <a:buSzPts val="5200"/>
              <a:buNone/>
              <a:defRPr sz="5200"/>
            </a:lvl3pPr>
            <a:lvl4pPr lvl="3" algn="l">
              <a:spcBef>
                <a:spcPts val="0"/>
              </a:spcBef>
              <a:spcAft>
                <a:spcPts val="0"/>
              </a:spcAft>
              <a:buSzPts val="5200"/>
              <a:buNone/>
              <a:defRPr sz="5200"/>
            </a:lvl4pPr>
            <a:lvl5pPr lvl="4" algn="l">
              <a:spcBef>
                <a:spcPts val="0"/>
              </a:spcBef>
              <a:spcAft>
                <a:spcPts val="0"/>
              </a:spcAft>
              <a:buSzPts val="5200"/>
              <a:buNone/>
              <a:defRPr sz="5200"/>
            </a:lvl5pPr>
            <a:lvl6pPr lvl="5" algn="l">
              <a:spcBef>
                <a:spcPts val="0"/>
              </a:spcBef>
              <a:spcAft>
                <a:spcPts val="0"/>
              </a:spcAft>
              <a:buSzPts val="5200"/>
              <a:buNone/>
              <a:defRPr sz="5200"/>
            </a:lvl6pPr>
            <a:lvl7pPr lvl="6" algn="l">
              <a:spcBef>
                <a:spcPts val="0"/>
              </a:spcBef>
              <a:spcAft>
                <a:spcPts val="0"/>
              </a:spcAft>
              <a:buSzPts val="5200"/>
              <a:buNone/>
              <a:defRPr sz="5200"/>
            </a:lvl7pPr>
            <a:lvl8pPr lvl="7" algn="l">
              <a:spcBef>
                <a:spcPts val="0"/>
              </a:spcBef>
              <a:spcAft>
                <a:spcPts val="0"/>
              </a:spcAft>
              <a:buSzPts val="5200"/>
              <a:buNone/>
              <a:defRPr sz="5200"/>
            </a:lvl8pPr>
            <a:lvl9pPr lvl="8" algn="l">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4574424" y="3390200"/>
            <a:ext cx="3182100" cy="710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572000" y="2435950"/>
            <a:ext cx="3852000" cy="841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50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4649250" y="1354950"/>
            <a:ext cx="993600" cy="76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5000"/>
              <a:buNone/>
              <a:defRPr sz="5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14" name="Google Shape;14;p3"/>
          <p:cNvSpPr txBox="1">
            <a:spLocks noGrp="1"/>
          </p:cNvSpPr>
          <p:nvPr>
            <p:ph type="subTitle" idx="1"/>
          </p:nvPr>
        </p:nvSpPr>
        <p:spPr>
          <a:xfrm>
            <a:off x="4572000" y="3226875"/>
            <a:ext cx="2947800" cy="762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None/>
              <a:defRPr/>
            </a:lvl1pPr>
            <a:lvl2pPr lvl="1">
              <a:lnSpc>
                <a:spcPct val="100000"/>
              </a:lnSpc>
              <a:spcBef>
                <a:spcPts val="1600"/>
              </a:spcBef>
              <a:spcAft>
                <a:spcPts val="0"/>
              </a:spcAft>
              <a:buNone/>
              <a:defRPr/>
            </a:lvl2pPr>
            <a:lvl3pPr lvl="2">
              <a:lnSpc>
                <a:spcPct val="100000"/>
              </a:lnSpc>
              <a:spcBef>
                <a:spcPts val="1600"/>
              </a:spcBef>
              <a:spcAft>
                <a:spcPts val="0"/>
              </a:spcAft>
              <a:buNone/>
              <a:defRPr/>
            </a:lvl3pPr>
            <a:lvl4pPr lvl="3">
              <a:lnSpc>
                <a:spcPct val="100000"/>
              </a:lnSpc>
              <a:spcBef>
                <a:spcPts val="1600"/>
              </a:spcBef>
              <a:spcAft>
                <a:spcPts val="0"/>
              </a:spcAft>
              <a:buNone/>
              <a:defRPr/>
            </a:lvl4pPr>
            <a:lvl5pPr lvl="4">
              <a:lnSpc>
                <a:spcPct val="100000"/>
              </a:lnSpc>
              <a:spcBef>
                <a:spcPts val="1600"/>
              </a:spcBef>
              <a:spcAft>
                <a:spcPts val="0"/>
              </a:spcAft>
              <a:buNone/>
              <a:defRPr/>
            </a:lvl5pPr>
            <a:lvl6pPr lvl="5">
              <a:lnSpc>
                <a:spcPct val="100000"/>
              </a:lnSpc>
              <a:spcBef>
                <a:spcPts val="1600"/>
              </a:spcBef>
              <a:spcAft>
                <a:spcPts val="0"/>
              </a:spcAft>
              <a:buNone/>
              <a:defRPr/>
            </a:lvl6pPr>
            <a:lvl7pPr lvl="6">
              <a:lnSpc>
                <a:spcPct val="100000"/>
              </a:lnSpc>
              <a:spcBef>
                <a:spcPts val="1600"/>
              </a:spcBef>
              <a:spcAft>
                <a:spcPts val="0"/>
              </a:spcAft>
              <a:buNone/>
              <a:defRPr/>
            </a:lvl7pPr>
            <a:lvl8pPr lvl="7">
              <a:lnSpc>
                <a:spcPct val="100000"/>
              </a:lnSpc>
              <a:spcBef>
                <a:spcPts val="1600"/>
              </a:spcBef>
              <a:spcAft>
                <a:spcPts val="0"/>
              </a:spcAft>
              <a:buNone/>
              <a:defRPr/>
            </a:lvl8pPr>
            <a:lvl9pPr lvl="8">
              <a:lnSpc>
                <a:spcPct val="100000"/>
              </a:lnSpc>
              <a:spcBef>
                <a:spcPts val="1600"/>
              </a:spcBef>
              <a:spcAft>
                <a:spcPts val="160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4572000" y="463800"/>
            <a:ext cx="3852000" cy="1192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
        <p:nvSpPr>
          <p:cNvPr id="20" name="Google Shape;20;p5"/>
          <p:cNvSpPr txBox="1">
            <a:spLocks noGrp="1"/>
          </p:cNvSpPr>
          <p:nvPr>
            <p:ph type="subTitle" idx="1"/>
          </p:nvPr>
        </p:nvSpPr>
        <p:spPr>
          <a:xfrm>
            <a:off x="4572000" y="2288325"/>
            <a:ext cx="3710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21" name="Google Shape;21;p5"/>
          <p:cNvSpPr txBox="1">
            <a:spLocks noGrp="1"/>
          </p:cNvSpPr>
          <p:nvPr>
            <p:ph type="subTitle" idx="2"/>
          </p:nvPr>
        </p:nvSpPr>
        <p:spPr>
          <a:xfrm>
            <a:off x="4572000" y="2659792"/>
            <a:ext cx="3710400" cy="7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2" name="Google Shape;22;p5"/>
          <p:cNvSpPr txBox="1">
            <a:spLocks noGrp="1"/>
          </p:cNvSpPr>
          <p:nvPr>
            <p:ph type="subTitle" idx="3"/>
          </p:nvPr>
        </p:nvSpPr>
        <p:spPr>
          <a:xfrm>
            <a:off x="4572000" y="3325985"/>
            <a:ext cx="3710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23" name="Google Shape;23;p5"/>
          <p:cNvSpPr txBox="1">
            <a:spLocks noGrp="1"/>
          </p:cNvSpPr>
          <p:nvPr>
            <p:ph type="subTitle" idx="4"/>
          </p:nvPr>
        </p:nvSpPr>
        <p:spPr>
          <a:xfrm>
            <a:off x="4572000" y="3697452"/>
            <a:ext cx="3710400" cy="704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720000" y="463800"/>
            <a:ext cx="7704000" cy="6126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8"/>
          <p:cNvSpPr txBox="1">
            <a:spLocks noGrp="1"/>
          </p:cNvSpPr>
          <p:nvPr>
            <p:ph type="subTitle" idx="1"/>
          </p:nvPr>
        </p:nvSpPr>
        <p:spPr>
          <a:xfrm>
            <a:off x="4571850" y="2648200"/>
            <a:ext cx="3402600" cy="990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1" name="Google Shape;31;p8"/>
          <p:cNvSpPr txBox="1">
            <a:spLocks noGrp="1"/>
          </p:cNvSpPr>
          <p:nvPr>
            <p:ph type="title"/>
          </p:nvPr>
        </p:nvSpPr>
        <p:spPr>
          <a:xfrm>
            <a:off x="4571850" y="1443625"/>
            <a:ext cx="2954100" cy="1314300"/>
          </a:xfrm>
          <a:prstGeom prst="rect">
            <a:avLst/>
          </a:prstGeom>
        </p:spPr>
        <p:txBody>
          <a:bodyPr spcFirstLastPara="1" wrap="square" lIns="91425" tIns="91425" rIns="91425" bIns="91425" anchor="t" anchorCtr="0">
            <a:noAutofit/>
          </a:bodyPr>
          <a:lstStyle>
            <a:lvl1pPr lvl="0" rtl="0">
              <a:spcBef>
                <a:spcPts val="0"/>
              </a:spcBef>
              <a:spcAft>
                <a:spcPts val="0"/>
              </a:spcAft>
              <a:buSzPts val="8000"/>
              <a:buNone/>
              <a:defRPr sz="8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53"/>
        <p:cNvGrpSpPr/>
        <p:nvPr/>
      </p:nvGrpSpPr>
      <p:grpSpPr>
        <a:xfrm>
          <a:off x="0" y="0"/>
          <a:ext cx="0" cy="0"/>
          <a:chOff x="0" y="0"/>
          <a:chExt cx="0" cy="0"/>
        </a:xfrm>
      </p:grpSpPr>
      <p:sp>
        <p:nvSpPr>
          <p:cNvPr id="54" name="Google Shape;54;p14"/>
          <p:cNvSpPr txBox="1">
            <a:spLocks noGrp="1"/>
          </p:cNvSpPr>
          <p:nvPr>
            <p:ph type="subTitle" idx="1"/>
          </p:nvPr>
        </p:nvSpPr>
        <p:spPr>
          <a:xfrm>
            <a:off x="4572000" y="1681600"/>
            <a:ext cx="3720900" cy="3714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55" name="Google Shape;55;p14"/>
          <p:cNvSpPr txBox="1">
            <a:spLocks noGrp="1"/>
          </p:cNvSpPr>
          <p:nvPr>
            <p:ph type="subTitle" idx="2"/>
          </p:nvPr>
        </p:nvSpPr>
        <p:spPr>
          <a:xfrm>
            <a:off x="4572000" y="2053067"/>
            <a:ext cx="3720900" cy="7047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6" name="Google Shape;56;p14"/>
          <p:cNvSpPr txBox="1">
            <a:spLocks noGrp="1"/>
          </p:cNvSpPr>
          <p:nvPr>
            <p:ph type="subTitle" idx="3"/>
          </p:nvPr>
        </p:nvSpPr>
        <p:spPr>
          <a:xfrm>
            <a:off x="4572000" y="2686201"/>
            <a:ext cx="3720900" cy="3714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57" name="Google Shape;57;p14"/>
          <p:cNvSpPr txBox="1">
            <a:spLocks noGrp="1"/>
          </p:cNvSpPr>
          <p:nvPr>
            <p:ph type="subTitle" idx="4"/>
          </p:nvPr>
        </p:nvSpPr>
        <p:spPr>
          <a:xfrm>
            <a:off x="4572000" y="3057671"/>
            <a:ext cx="3720900" cy="7047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8" name="Google Shape;58;p14"/>
          <p:cNvSpPr txBox="1">
            <a:spLocks noGrp="1"/>
          </p:cNvSpPr>
          <p:nvPr>
            <p:ph type="subTitle" idx="5"/>
          </p:nvPr>
        </p:nvSpPr>
        <p:spPr>
          <a:xfrm>
            <a:off x="4572000" y="3690801"/>
            <a:ext cx="3720900" cy="3714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59" name="Google Shape;59;p14"/>
          <p:cNvSpPr txBox="1">
            <a:spLocks noGrp="1"/>
          </p:cNvSpPr>
          <p:nvPr>
            <p:ph type="subTitle" idx="6"/>
          </p:nvPr>
        </p:nvSpPr>
        <p:spPr>
          <a:xfrm>
            <a:off x="4572000" y="4062276"/>
            <a:ext cx="3720900" cy="7047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60" name="Google Shape;60;p14"/>
          <p:cNvSpPr txBox="1">
            <a:spLocks noGrp="1"/>
          </p:cNvSpPr>
          <p:nvPr>
            <p:ph type="title"/>
          </p:nvPr>
        </p:nvSpPr>
        <p:spPr>
          <a:xfrm>
            <a:off x="4572000" y="463800"/>
            <a:ext cx="3852000" cy="1192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four columns">
  <p:cSld name="CUSTOM_3_1_4">
    <p:spTree>
      <p:nvGrpSpPr>
        <p:cNvPr id="1" name="Shape 76"/>
        <p:cNvGrpSpPr/>
        <p:nvPr/>
      </p:nvGrpSpPr>
      <p:grpSpPr>
        <a:xfrm>
          <a:off x="0" y="0"/>
          <a:ext cx="0" cy="0"/>
          <a:chOff x="0" y="0"/>
          <a:chExt cx="0" cy="0"/>
        </a:xfrm>
      </p:grpSpPr>
      <p:sp>
        <p:nvSpPr>
          <p:cNvPr id="77" name="Google Shape;77;p19"/>
          <p:cNvSpPr txBox="1">
            <a:spLocks noGrp="1"/>
          </p:cNvSpPr>
          <p:nvPr>
            <p:ph type="subTitle" idx="1"/>
          </p:nvPr>
        </p:nvSpPr>
        <p:spPr>
          <a:xfrm>
            <a:off x="6570471" y="2049757"/>
            <a:ext cx="1853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78" name="Google Shape;78;p19"/>
          <p:cNvSpPr txBox="1">
            <a:spLocks noGrp="1"/>
          </p:cNvSpPr>
          <p:nvPr>
            <p:ph type="subTitle" idx="2"/>
          </p:nvPr>
        </p:nvSpPr>
        <p:spPr>
          <a:xfrm>
            <a:off x="4572000" y="2049757"/>
            <a:ext cx="1853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79" name="Google Shape;79;p19"/>
          <p:cNvSpPr txBox="1">
            <a:spLocks noGrp="1"/>
          </p:cNvSpPr>
          <p:nvPr>
            <p:ph type="title"/>
          </p:nvPr>
        </p:nvSpPr>
        <p:spPr>
          <a:xfrm>
            <a:off x="4572000" y="463800"/>
            <a:ext cx="3852000" cy="1192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
        <p:nvSpPr>
          <p:cNvPr id="80" name="Google Shape;80;p19"/>
          <p:cNvSpPr txBox="1">
            <a:spLocks noGrp="1"/>
          </p:cNvSpPr>
          <p:nvPr>
            <p:ph type="subTitle" idx="3"/>
          </p:nvPr>
        </p:nvSpPr>
        <p:spPr>
          <a:xfrm>
            <a:off x="6570473" y="2421222"/>
            <a:ext cx="1853400" cy="91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81" name="Google Shape;81;p19"/>
          <p:cNvSpPr txBox="1">
            <a:spLocks noGrp="1"/>
          </p:cNvSpPr>
          <p:nvPr>
            <p:ph type="subTitle" idx="4"/>
          </p:nvPr>
        </p:nvSpPr>
        <p:spPr>
          <a:xfrm>
            <a:off x="4572000" y="2421222"/>
            <a:ext cx="1853400" cy="91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82" name="Google Shape;82;p19"/>
          <p:cNvSpPr txBox="1">
            <a:spLocks noGrp="1"/>
          </p:cNvSpPr>
          <p:nvPr>
            <p:ph type="subTitle" idx="5"/>
          </p:nvPr>
        </p:nvSpPr>
        <p:spPr>
          <a:xfrm>
            <a:off x="6570471" y="3325983"/>
            <a:ext cx="1853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83" name="Google Shape;83;p19"/>
          <p:cNvSpPr txBox="1">
            <a:spLocks noGrp="1"/>
          </p:cNvSpPr>
          <p:nvPr>
            <p:ph type="subTitle" idx="6"/>
          </p:nvPr>
        </p:nvSpPr>
        <p:spPr>
          <a:xfrm>
            <a:off x="6570473" y="3697450"/>
            <a:ext cx="1853400" cy="91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84" name="Google Shape;84;p19"/>
          <p:cNvSpPr txBox="1">
            <a:spLocks noGrp="1"/>
          </p:cNvSpPr>
          <p:nvPr>
            <p:ph type="subTitle" idx="7"/>
          </p:nvPr>
        </p:nvSpPr>
        <p:spPr>
          <a:xfrm>
            <a:off x="4572000" y="3325983"/>
            <a:ext cx="1853400" cy="371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2000" b="1"/>
            </a:lvl1pPr>
            <a:lvl2pPr lvl="1" rtl="0">
              <a:lnSpc>
                <a:spcPct val="100000"/>
              </a:lnSpc>
              <a:spcBef>
                <a:spcPts val="0"/>
              </a:spcBef>
              <a:spcAft>
                <a:spcPts val="0"/>
              </a:spcAft>
              <a:buNone/>
              <a:defRPr sz="2000" b="1"/>
            </a:lvl2pPr>
            <a:lvl3pPr lvl="2" rtl="0">
              <a:lnSpc>
                <a:spcPct val="100000"/>
              </a:lnSpc>
              <a:spcBef>
                <a:spcPts val="0"/>
              </a:spcBef>
              <a:spcAft>
                <a:spcPts val="0"/>
              </a:spcAft>
              <a:buNone/>
              <a:defRPr sz="2000" b="1"/>
            </a:lvl3pPr>
            <a:lvl4pPr lvl="3" rtl="0">
              <a:lnSpc>
                <a:spcPct val="100000"/>
              </a:lnSpc>
              <a:spcBef>
                <a:spcPts val="0"/>
              </a:spcBef>
              <a:spcAft>
                <a:spcPts val="0"/>
              </a:spcAft>
              <a:buNone/>
              <a:defRPr sz="2000" b="1"/>
            </a:lvl4pPr>
            <a:lvl5pPr lvl="4" rtl="0">
              <a:lnSpc>
                <a:spcPct val="100000"/>
              </a:lnSpc>
              <a:spcBef>
                <a:spcPts val="0"/>
              </a:spcBef>
              <a:spcAft>
                <a:spcPts val="0"/>
              </a:spcAft>
              <a:buNone/>
              <a:defRPr sz="2000" b="1"/>
            </a:lvl5pPr>
            <a:lvl6pPr lvl="5" rtl="0">
              <a:lnSpc>
                <a:spcPct val="100000"/>
              </a:lnSpc>
              <a:spcBef>
                <a:spcPts val="0"/>
              </a:spcBef>
              <a:spcAft>
                <a:spcPts val="0"/>
              </a:spcAft>
              <a:buNone/>
              <a:defRPr sz="2000" b="1"/>
            </a:lvl6pPr>
            <a:lvl7pPr lvl="6" rtl="0">
              <a:lnSpc>
                <a:spcPct val="100000"/>
              </a:lnSpc>
              <a:spcBef>
                <a:spcPts val="0"/>
              </a:spcBef>
              <a:spcAft>
                <a:spcPts val="0"/>
              </a:spcAft>
              <a:buNone/>
              <a:defRPr sz="2000" b="1"/>
            </a:lvl7pPr>
            <a:lvl8pPr lvl="7" rtl="0">
              <a:lnSpc>
                <a:spcPct val="100000"/>
              </a:lnSpc>
              <a:spcBef>
                <a:spcPts val="0"/>
              </a:spcBef>
              <a:spcAft>
                <a:spcPts val="0"/>
              </a:spcAft>
              <a:buNone/>
              <a:defRPr sz="2000" b="1"/>
            </a:lvl8pPr>
            <a:lvl9pPr lvl="8" rtl="0">
              <a:lnSpc>
                <a:spcPct val="100000"/>
              </a:lnSpc>
              <a:spcBef>
                <a:spcPts val="0"/>
              </a:spcBef>
              <a:spcAft>
                <a:spcPts val="0"/>
              </a:spcAft>
              <a:buNone/>
              <a:defRPr sz="2000" b="1"/>
            </a:lvl9pPr>
          </a:lstStyle>
          <a:p>
            <a:endParaRPr/>
          </a:p>
        </p:txBody>
      </p:sp>
      <p:sp>
        <p:nvSpPr>
          <p:cNvPr id="85" name="Google Shape;85;p19"/>
          <p:cNvSpPr txBox="1">
            <a:spLocks noGrp="1"/>
          </p:cNvSpPr>
          <p:nvPr>
            <p:ph type="subTitle" idx="8"/>
          </p:nvPr>
        </p:nvSpPr>
        <p:spPr>
          <a:xfrm>
            <a:off x="4572000" y="3697450"/>
            <a:ext cx="1853400" cy="91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16">
    <p:spTree>
      <p:nvGrpSpPr>
        <p:cNvPr id="1" name="Shape 114"/>
        <p:cNvGrpSpPr/>
        <p:nvPr/>
      </p:nvGrpSpPr>
      <p:grpSpPr>
        <a:xfrm>
          <a:off x="0" y="0"/>
          <a:ext cx="0" cy="0"/>
          <a:chOff x="0" y="0"/>
          <a:chExt cx="0" cy="0"/>
        </a:xfrm>
      </p:grpSpPr>
      <p:sp>
        <p:nvSpPr>
          <p:cNvPr id="115" name="Google Shape;115;p24"/>
          <p:cNvSpPr txBox="1">
            <a:spLocks noGrp="1"/>
          </p:cNvSpPr>
          <p:nvPr>
            <p:ph type="title"/>
          </p:nvPr>
        </p:nvSpPr>
        <p:spPr>
          <a:xfrm>
            <a:off x="4572000" y="3426550"/>
            <a:ext cx="2825400" cy="4023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800">
                <a:latin typeface="Montserrat"/>
                <a:ea typeface="Montserrat"/>
                <a:cs typeface="Montserrat"/>
                <a:sym typeface="Montserrat"/>
              </a:defRPr>
            </a:lvl1pPr>
            <a:lvl2pPr lvl="1" rtl="0">
              <a:spcBef>
                <a:spcPts val="0"/>
              </a:spcBef>
              <a:spcAft>
                <a:spcPts val="0"/>
              </a:spcAft>
              <a:buNone/>
              <a:defRPr sz="1800">
                <a:latin typeface="Proxima Nova"/>
                <a:ea typeface="Proxima Nova"/>
                <a:cs typeface="Proxima Nova"/>
                <a:sym typeface="Proxima Nova"/>
              </a:defRPr>
            </a:lvl2pPr>
            <a:lvl3pPr lvl="2" rtl="0">
              <a:spcBef>
                <a:spcPts val="0"/>
              </a:spcBef>
              <a:spcAft>
                <a:spcPts val="0"/>
              </a:spcAft>
              <a:buNone/>
              <a:defRPr sz="1800">
                <a:latin typeface="Proxima Nova"/>
                <a:ea typeface="Proxima Nova"/>
                <a:cs typeface="Proxima Nova"/>
                <a:sym typeface="Proxima Nova"/>
              </a:defRPr>
            </a:lvl3pPr>
            <a:lvl4pPr lvl="3" rtl="0">
              <a:spcBef>
                <a:spcPts val="0"/>
              </a:spcBef>
              <a:spcAft>
                <a:spcPts val="0"/>
              </a:spcAft>
              <a:buNone/>
              <a:defRPr sz="1800">
                <a:latin typeface="Proxima Nova"/>
                <a:ea typeface="Proxima Nova"/>
                <a:cs typeface="Proxima Nova"/>
                <a:sym typeface="Proxima Nova"/>
              </a:defRPr>
            </a:lvl4pPr>
            <a:lvl5pPr lvl="4" rtl="0">
              <a:spcBef>
                <a:spcPts val="0"/>
              </a:spcBef>
              <a:spcAft>
                <a:spcPts val="0"/>
              </a:spcAft>
              <a:buNone/>
              <a:defRPr sz="1800">
                <a:latin typeface="Proxima Nova"/>
                <a:ea typeface="Proxima Nova"/>
                <a:cs typeface="Proxima Nova"/>
                <a:sym typeface="Proxima Nova"/>
              </a:defRPr>
            </a:lvl5pPr>
            <a:lvl6pPr lvl="5" rtl="0">
              <a:spcBef>
                <a:spcPts val="0"/>
              </a:spcBef>
              <a:spcAft>
                <a:spcPts val="0"/>
              </a:spcAft>
              <a:buNone/>
              <a:defRPr sz="1800">
                <a:latin typeface="Proxima Nova"/>
                <a:ea typeface="Proxima Nova"/>
                <a:cs typeface="Proxima Nova"/>
                <a:sym typeface="Proxima Nova"/>
              </a:defRPr>
            </a:lvl6pPr>
            <a:lvl7pPr lvl="6" rtl="0">
              <a:spcBef>
                <a:spcPts val="0"/>
              </a:spcBef>
              <a:spcAft>
                <a:spcPts val="0"/>
              </a:spcAft>
              <a:buNone/>
              <a:defRPr sz="1800">
                <a:latin typeface="Proxima Nova"/>
                <a:ea typeface="Proxima Nova"/>
                <a:cs typeface="Proxima Nova"/>
                <a:sym typeface="Proxima Nova"/>
              </a:defRPr>
            </a:lvl7pPr>
            <a:lvl8pPr lvl="7" rtl="0">
              <a:spcBef>
                <a:spcPts val="0"/>
              </a:spcBef>
              <a:spcAft>
                <a:spcPts val="0"/>
              </a:spcAft>
              <a:buNone/>
              <a:defRPr sz="1800">
                <a:latin typeface="Proxima Nova"/>
                <a:ea typeface="Proxima Nova"/>
                <a:cs typeface="Proxima Nova"/>
                <a:sym typeface="Proxima Nova"/>
              </a:defRPr>
            </a:lvl8pPr>
            <a:lvl9pPr lvl="8" rtl="0">
              <a:spcBef>
                <a:spcPts val="0"/>
              </a:spcBef>
              <a:spcAft>
                <a:spcPts val="0"/>
              </a:spcAft>
              <a:buNone/>
              <a:defRPr sz="1800">
                <a:latin typeface="Proxima Nova"/>
                <a:ea typeface="Proxima Nova"/>
                <a:cs typeface="Proxima Nova"/>
                <a:sym typeface="Proxima Nova"/>
              </a:defRPr>
            </a:lvl9pPr>
          </a:lstStyle>
          <a:p>
            <a:endParaRPr/>
          </a:p>
        </p:txBody>
      </p:sp>
      <p:sp>
        <p:nvSpPr>
          <p:cNvPr id="116" name="Google Shape;116;p24"/>
          <p:cNvSpPr txBox="1">
            <a:spLocks noGrp="1"/>
          </p:cNvSpPr>
          <p:nvPr>
            <p:ph type="subTitle" idx="1"/>
          </p:nvPr>
        </p:nvSpPr>
        <p:spPr>
          <a:xfrm>
            <a:off x="4572000" y="1273725"/>
            <a:ext cx="3442500" cy="21843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600">
                <a:latin typeface="Anton"/>
                <a:ea typeface="Anton"/>
                <a:cs typeface="Anton"/>
                <a:sym typeface="Anton"/>
              </a:defRPr>
            </a:lvl1pPr>
            <a:lvl2pPr lvl="1" rtl="0">
              <a:spcBef>
                <a:spcPts val="1600"/>
              </a:spcBef>
              <a:spcAft>
                <a:spcPts val="0"/>
              </a:spcAft>
              <a:buNone/>
              <a:defRPr sz="2600">
                <a:latin typeface="Anton"/>
                <a:ea typeface="Anton"/>
                <a:cs typeface="Anton"/>
                <a:sym typeface="Anton"/>
              </a:defRPr>
            </a:lvl2pPr>
            <a:lvl3pPr lvl="2" rtl="0">
              <a:spcBef>
                <a:spcPts val="1600"/>
              </a:spcBef>
              <a:spcAft>
                <a:spcPts val="0"/>
              </a:spcAft>
              <a:buNone/>
              <a:defRPr sz="2600">
                <a:latin typeface="Anton"/>
                <a:ea typeface="Anton"/>
                <a:cs typeface="Anton"/>
                <a:sym typeface="Anton"/>
              </a:defRPr>
            </a:lvl3pPr>
            <a:lvl4pPr lvl="3" rtl="0">
              <a:spcBef>
                <a:spcPts val="1600"/>
              </a:spcBef>
              <a:spcAft>
                <a:spcPts val="0"/>
              </a:spcAft>
              <a:buNone/>
              <a:defRPr sz="2600">
                <a:latin typeface="Anton"/>
                <a:ea typeface="Anton"/>
                <a:cs typeface="Anton"/>
                <a:sym typeface="Anton"/>
              </a:defRPr>
            </a:lvl4pPr>
            <a:lvl5pPr lvl="4" rtl="0">
              <a:spcBef>
                <a:spcPts val="1600"/>
              </a:spcBef>
              <a:spcAft>
                <a:spcPts val="0"/>
              </a:spcAft>
              <a:buNone/>
              <a:defRPr sz="2600">
                <a:latin typeface="Anton"/>
                <a:ea typeface="Anton"/>
                <a:cs typeface="Anton"/>
                <a:sym typeface="Anton"/>
              </a:defRPr>
            </a:lvl5pPr>
            <a:lvl6pPr lvl="5" rtl="0">
              <a:spcBef>
                <a:spcPts val="1600"/>
              </a:spcBef>
              <a:spcAft>
                <a:spcPts val="0"/>
              </a:spcAft>
              <a:buNone/>
              <a:defRPr sz="2600">
                <a:latin typeface="Anton"/>
                <a:ea typeface="Anton"/>
                <a:cs typeface="Anton"/>
                <a:sym typeface="Anton"/>
              </a:defRPr>
            </a:lvl6pPr>
            <a:lvl7pPr lvl="6" rtl="0">
              <a:spcBef>
                <a:spcPts val="1600"/>
              </a:spcBef>
              <a:spcAft>
                <a:spcPts val="0"/>
              </a:spcAft>
              <a:buNone/>
              <a:defRPr sz="2600">
                <a:latin typeface="Anton"/>
                <a:ea typeface="Anton"/>
                <a:cs typeface="Anton"/>
                <a:sym typeface="Anton"/>
              </a:defRPr>
            </a:lvl7pPr>
            <a:lvl8pPr lvl="7" rtl="0">
              <a:spcBef>
                <a:spcPts val="1600"/>
              </a:spcBef>
              <a:spcAft>
                <a:spcPts val="0"/>
              </a:spcAft>
              <a:buNone/>
              <a:defRPr sz="2600">
                <a:latin typeface="Anton"/>
                <a:ea typeface="Anton"/>
                <a:cs typeface="Anton"/>
                <a:sym typeface="Anton"/>
              </a:defRPr>
            </a:lvl8pPr>
            <a:lvl9pPr lvl="8" rtl="0">
              <a:spcBef>
                <a:spcPts val="1600"/>
              </a:spcBef>
              <a:spcAft>
                <a:spcPts val="1600"/>
              </a:spcAft>
              <a:buNone/>
              <a:defRPr sz="2600">
                <a:latin typeface="Anton"/>
                <a:ea typeface="Anton"/>
                <a:cs typeface="Anton"/>
                <a:sym typeface="Anto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2">
  <p:cSld name="CUSTOM_17">
    <p:spTree>
      <p:nvGrpSpPr>
        <p:cNvPr id="1" name="Shape 128"/>
        <p:cNvGrpSpPr/>
        <p:nvPr/>
      </p:nvGrpSpPr>
      <p:grpSpPr>
        <a:xfrm>
          <a:off x="0" y="0"/>
          <a:ext cx="0" cy="0"/>
          <a:chOff x="0" y="0"/>
          <a:chExt cx="0" cy="0"/>
        </a:xfrm>
      </p:grpSpPr>
      <p:sp>
        <p:nvSpPr>
          <p:cNvPr id="129" name="Google Shape;129;p27"/>
          <p:cNvSpPr txBox="1">
            <a:spLocks noGrp="1"/>
          </p:cNvSpPr>
          <p:nvPr>
            <p:ph type="title"/>
          </p:nvPr>
        </p:nvSpPr>
        <p:spPr>
          <a:xfrm>
            <a:off x="4571850" y="1496775"/>
            <a:ext cx="3852000" cy="2280000"/>
          </a:xfrm>
          <a:prstGeom prst="rect">
            <a:avLst/>
          </a:prstGeom>
        </p:spPr>
        <p:txBody>
          <a:bodyPr spcFirstLastPara="1" wrap="square" lIns="91425" tIns="91425" rIns="91425" bIns="91425" anchor="ctr" anchorCtr="0">
            <a:noAutofit/>
          </a:bodyPr>
          <a:lstStyle>
            <a:lvl1pPr lvl="0" rtl="0">
              <a:spcBef>
                <a:spcPts val="0"/>
              </a:spcBef>
              <a:spcAft>
                <a:spcPts val="0"/>
              </a:spcAft>
              <a:buSzPts val="7000"/>
              <a:buNone/>
              <a:defRPr sz="7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3">
  <p:cSld name="CUSTOM_17_1">
    <p:spTree>
      <p:nvGrpSpPr>
        <p:cNvPr id="1" name="Shape 130"/>
        <p:cNvGrpSpPr/>
        <p:nvPr/>
      </p:nvGrpSpPr>
      <p:grpSpPr>
        <a:xfrm>
          <a:off x="0" y="0"/>
          <a:ext cx="0" cy="0"/>
          <a:chOff x="0" y="0"/>
          <a:chExt cx="0" cy="0"/>
        </a:xfrm>
      </p:grpSpPr>
      <p:sp>
        <p:nvSpPr>
          <p:cNvPr id="131" name="Google Shape;131;p28"/>
          <p:cNvSpPr txBox="1">
            <a:spLocks noGrp="1"/>
          </p:cNvSpPr>
          <p:nvPr>
            <p:ph type="title"/>
          </p:nvPr>
        </p:nvSpPr>
        <p:spPr>
          <a:xfrm>
            <a:off x="4571850" y="1719400"/>
            <a:ext cx="3273300" cy="1752300"/>
          </a:xfrm>
          <a:prstGeom prst="rect">
            <a:avLst/>
          </a:prstGeom>
        </p:spPr>
        <p:txBody>
          <a:bodyPr spcFirstLastPara="1" wrap="square" lIns="91425" tIns="91425" rIns="91425" bIns="91425" anchor="ctr"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63800"/>
            <a:ext cx="77040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600"/>
              <a:buFont typeface="Anton"/>
              <a:buNone/>
              <a:defRPr sz="3600">
                <a:solidFill>
                  <a:schemeClr val="dk1"/>
                </a:solidFill>
                <a:latin typeface="Anton"/>
                <a:ea typeface="Anton"/>
                <a:cs typeface="Anton"/>
                <a:sym typeface="Anton"/>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8" r:id="rId6"/>
    <p:sldLayoutId id="2147483660" r:id="rId7"/>
    <p:sldLayoutId id="2147483665" r:id="rId8"/>
    <p:sldLayoutId id="2147483670" r:id="rId9"/>
    <p:sldLayoutId id="2147483673" r:id="rId10"/>
    <p:sldLayoutId id="21474836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comments" Target="../comments/comment1.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jpg"/><Relationship Id="rId9"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92553" y="1913498"/>
            <a:ext cx="4153735" cy="841800"/>
          </a:xfrm>
        </p:spPr>
        <p:txBody>
          <a:bodyPr/>
          <a:lstStyle/>
          <a:p>
            <a:pPr algn="ctr"/>
            <a:r>
              <a:rPr lang="lt-LT" dirty="0">
                <a:effectLst>
                  <a:outerShdw blurRad="38100" dist="38100" dir="2700000" algn="tl">
                    <a:srgbClr val="000000">
                      <a:alpha val="43137"/>
                    </a:srgbClr>
                  </a:outerShdw>
                </a:effectLst>
              </a:rPr>
              <a:t>AKCIJA ,,EMOCIJŲ PASAULYJE“ </a:t>
            </a:r>
          </a:p>
        </p:txBody>
      </p:sp>
      <p:sp>
        <p:nvSpPr>
          <p:cNvPr id="4" name="Antrinis pavadinimas 3"/>
          <p:cNvSpPr>
            <a:spLocks noGrp="1"/>
          </p:cNvSpPr>
          <p:nvPr>
            <p:ph type="subTitle" idx="1"/>
          </p:nvPr>
        </p:nvSpPr>
        <p:spPr>
          <a:xfrm>
            <a:off x="5898488" y="3593227"/>
            <a:ext cx="2947800" cy="762000"/>
          </a:xfrm>
        </p:spPr>
        <p:txBody>
          <a:bodyPr/>
          <a:lstStyle/>
          <a:p>
            <a:r>
              <a:rPr lang="lt-LT" dirty="0">
                <a:effectLst>
                  <a:outerShdw blurRad="38100" dist="38100" dir="2700000" algn="tl">
                    <a:srgbClr val="000000">
                      <a:alpha val="43137"/>
                    </a:srgbClr>
                  </a:outerShdw>
                </a:effectLst>
              </a:rPr>
              <a:t>5-8 KLASĖS</a:t>
            </a:r>
          </a:p>
        </p:txBody>
      </p:sp>
      <p:pic>
        <p:nvPicPr>
          <p:cNvPr id="5" name="Paveikslėlis 4"/>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51679" y1="4302" x2="51679" y2="4302"/>
                        <a14:foregroundMark x1="52178" y1="10568" x2="52178" y2="10568"/>
                        <a14:foregroundMark x1="54220" y1="8497" x2="49864" y2="6691"/>
                        <a14:foregroundMark x1="54719" y1="6691" x2="55218" y2="4036"/>
                        <a14:foregroundMark x1="54492" y1="3399" x2="54492" y2="3399"/>
                        <a14:foregroundMark x1="50136" y1="12374" x2="50136" y2="12374"/>
                        <a14:foregroundMark x1="53448" y1="12055" x2="53448" y2="12055"/>
                        <a14:foregroundMark x1="80989" y1="15082" x2="80989" y2="15082"/>
                        <a14:foregroundMark x1="88113" y1="35369" x2="88113" y2="35369"/>
                        <a14:foregroundMark x1="91425" y1="37759" x2="91425" y2="37759"/>
                        <a14:foregroundMark x1="88884" y1="39830" x2="89655" y2="32661"/>
                        <a14:foregroundMark x1="96053" y1="61020" x2="93240" y2="63994"/>
                        <a14:foregroundMark x1="89655" y1="32979" x2="94238" y2="37759"/>
                        <a14:foregroundMark x1="48866" y1="4302" x2="48866" y2="4302"/>
                        <a14:foregroundMark x1="93240" y1="36537" x2="93240" y2="36537"/>
                        <a14:foregroundMark x1="94510" y1="36856" x2="94510" y2="36856"/>
                        <a14:foregroundMark x1="93240" y1="35369" x2="93240" y2="35369"/>
                        <a14:foregroundMark x1="89655" y1="31758" x2="89655" y2="31758"/>
                        <a14:foregroundMark x1="86343" y1="38662" x2="86343" y2="38662"/>
                        <a14:foregroundMark x1="91969" y1="41901" x2="91969" y2="41901"/>
                        <a14:foregroundMark x1="47822" y1="9081" x2="47822" y2="9081"/>
                        <a14:foregroundMark x1="97323" y1="66383" x2="97323" y2="66383"/>
                        <a14:foregroundMark x1="92740" y1="59533" x2="90426" y2="70260"/>
                        <a14:foregroundMark x1="76633" y1="15932" x2="76633" y2="15932"/>
                        <a14:foregroundMark x1="81760" y1="21614" x2="81760" y2="21614"/>
                        <a14:foregroundMark x1="87114" y1="89963" x2="87114" y2="89963"/>
                        <a14:foregroundMark x1="82759" y1="90281" x2="82759" y2="90281"/>
                        <a14:foregroundMark x1="88113" y1="88210" x2="88113" y2="88210"/>
                        <a14:foregroundMark x1="86343" y1="86723" x2="86343" y2="86723"/>
                        <a14:foregroundMark x1="84301" y1="92990" x2="84301" y2="92990"/>
                        <a14:foregroundMark x1="85844" y1="93574" x2="85844" y2="93574"/>
                        <a14:foregroundMark x1="87886" y1="92353" x2="87886" y2="92353"/>
                        <a14:foregroundMark x1="84029" y1="89697" x2="84029" y2="89697"/>
                        <a14:foregroundMark x1="85073" y1="89060" x2="85073" y2="89060"/>
                        <a14:foregroundMark x1="95508" y1="68773" x2="95508" y2="68773"/>
                        <a14:foregroundMark x1="28221" y1="12374" x2="28221" y2="12374"/>
                        <a14:foregroundMark x1="9347" y1="35369" x2="9347" y2="35369"/>
                        <a14:foregroundMark x1="9574" y1="60754" x2="9574" y2="60754"/>
                        <a14:foregroundMark x1="5263" y1="65481" x2="5263" y2="65481"/>
                        <a14:foregroundMark x1="6261" y1="63144" x2="8802" y2="67021"/>
                        <a14:foregroundMark x1="16969" y1="94742" x2="16969" y2="94742"/>
                        <a14:foregroundMark x1="15200" y1="89060" x2="19555" y2="89697"/>
                        <a14:foregroundMark x1="13158" y1="92087" x2="14701" y2="97132"/>
                        <a14:foregroundMark x1="16742" y1="92990" x2="16742" y2="92990"/>
                        <a14:foregroundMark x1="14927" y1="94158" x2="14927" y2="94158"/>
                        <a14:foregroundMark x1="15200" y1="91768" x2="15200" y2="91768"/>
                        <a14:foregroundMark x1="10844" y1="38024" x2="18013" y2="37440"/>
                        <a14:foregroundMark x1="27677" y1="10568" x2="28221" y2="22252"/>
                        <a14:foregroundMark x1="84029" y1="85820" x2="84029" y2="85820"/>
                        <a14:foregroundMark x1="88657" y1="87307" x2="89383" y2="91768"/>
                        <a14:foregroundMark x1="40426" y1="44025" x2="47096" y2="78651"/>
                        <a14:foregroundMark x1="10345" y1="34148" x2="10345" y2="34148"/>
                        <a14:foregroundMark x1="4991" y1="62825" x2="4991" y2="62825"/>
                        <a14:backgroundMark x1="58303" y1="7913" x2="58303" y2="7913"/>
                        <a14:backgroundMark x1="59846" y1="8178" x2="59846" y2="8178"/>
                        <a14:backgroundMark x1="44510" y1="7913" x2="44510" y2="7913"/>
                        <a14:backgroundMark x1="44782" y1="7010" x2="44782" y2="7010"/>
                        <a14:backgroundMark x1="92468" y1="74774" x2="92468" y2="74774"/>
                        <a14:backgroundMark x1="89927" y1="82209" x2="89927" y2="82209"/>
                        <a14:backgroundMark x1="78947" y1="98619" x2="78947" y2="98619"/>
                      </a14:backgroundRemoval>
                    </a14:imgEffect>
                  </a14:imgLayer>
                </a14:imgProps>
              </a:ext>
            </a:extLst>
          </a:blip>
          <a:stretch>
            <a:fillRect/>
          </a:stretch>
        </p:blipFill>
        <p:spPr>
          <a:xfrm>
            <a:off x="0" y="812574"/>
            <a:ext cx="4803077" cy="41035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8842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59219" y="1748170"/>
            <a:ext cx="6443330" cy="841800"/>
          </a:xfrm>
        </p:spPr>
        <p:txBody>
          <a:bodyPr/>
          <a:lstStyle/>
          <a:p>
            <a:r>
              <a:rPr lang="lt-LT" dirty="0">
                <a:effectLst>
                  <a:outerShdw blurRad="38100" dist="38100" dir="2700000" algn="tl">
                    <a:srgbClr val="000000">
                      <a:alpha val="43137"/>
                    </a:srgbClr>
                  </a:outerShdw>
                </a:effectLst>
                <a:latin typeface="Impact" panose="020B0806030902050204" pitchFamily="34" charset="0"/>
              </a:rPr>
              <a:t>KODĖL ŽMOGUI DUOTOS EMOCIJOS? </a:t>
            </a:r>
          </a:p>
        </p:txBody>
      </p:sp>
      <p:pic>
        <p:nvPicPr>
          <p:cNvPr id="5" name="Paveikslėlis 4">
            <a:extLst>
              <a:ext uri="{FF2B5EF4-FFF2-40B4-BE49-F238E27FC236}">
                <a16:creationId xmlns:a16="http://schemas.microsoft.com/office/drawing/2014/main" id="{61AE459C-3C35-4267-9442-92DA01E66E1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10000" r="96333">
                        <a14:foregroundMark x1="65000" y1="11333" x2="65000" y2="11333"/>
                        <a14:foregroundMark x1="77333" y1="12333" x2="77333" y2="12333"/>
                        <a14:foregroundMark x1="76667" y1="8667" x2="76667" y2="8667"/>
                        <a14:foregroundMark x1="72000" y1="31667" x2="72000" y2="31667"/>
                        <a14:foregroundMark x1="65667" y1="34667" x2="65667" y2="34667"/>
                        <a14:foregroundMark x1="72000" y1="9667" x2="72000" y2="9667"/>
                      </a14:backgroundRemoval>
                    </a14:imgEffect>
                  </a14:imgLayer>
                </a14:imgProps>
              </a:ext>
            </a:extLst>
          </a:blip>
          <a:stretch>
            <a:fillRect/>
          </a:stretch>
        </p:blipFill>
        <p:spPr>
          <a:xfrm>
            <a:off x="5822135" y="1748170"/>
            <a:ext cx="3395330" cy="3395330"/>
          </a:xfrm>
          <a:prstGeom prst="rect">
            <a:avLst/>
          </a:prstGeom>
        </p:spPr>
      </p:pic>
    </p:spTree>
    <p:extLst>
      <p:ext uri="{BB962C8B-B14F-4D97-AF65-F5344CB8AC3E}">
        <p14:creationId xmlns:p14="http://schemas.microsoft.com/office/powerpoint/2010/main" val="2858485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4"/>
          <p:cNvSpPr/>
          <p:nvPr/>
        </p:nvSpPr>
        <p:spPr>
          <a:xfrm>
            <a:off x="12812293" y="872774"/>
            <a:ext cx="144983" cy="272315"/>
          </a:xfrm>
          <a:custGeom>
            <a:avLst/>
            <a:gdLst/>
            <a:ahLst/>
            <a:cxnLst/>
            <a:rect l="l" t="t" r="r" b="b"/>
            <a:pathLst>
              <a:path w="739" h="1388" extrusionOk="0">
                <a:moveTo>
                  <a:pt x="36" y="1"/>
                </a:moveTo>
                <a:cubicBezTo>
                  <a:pt x="27" y="1"/>
                  <a:pt x="18" y="7"/>
                  <a:pt x="12" y="18"/>
                </a:cubicBezTo>
                <a:cubicBezTo>
                  <a:pt x="1" y="30"/>
                  <a:pt x="1" y="42"/>
                  <a:pt x="12" y="54"/>
                </a:cubicBezTo>
                <a:cubicBezTo>
                  <a:pt x="405" y="590"/>
                  <a:pt x="679" y="1352"/>
                  <a:pt x="703" y="1364"/>
                </a:cubicBezTo>
                <a:cubicBezTo>
                  <a:pt x="679" y="1388"/>
                  <a:pt x="715" y="1388"/>
                  <a:pt x="727" y="1388"/>
                </a:cubicBezTo>
                <a:cubicBezTo>
                  <a:pt x="739" y="1364"/>
                  <a:pt x="739" y="1352"/>
                  <a:pt x="739" y="1340"/>
                </a:cubicBezTo>
                <a:cubicBezTo>
                  <a:pt x="739" y="1328"/>
                  <a:pt x="453" y="554"/>
                  <a:pt x="60" y="18"/>
                </a:cubicBezTo>
                <a:cubicBezTo>
                  <a:pt x="54" y="7"/>
                  <a:pt x="45" y="1"/>
                  <a:pt x="36" y="1"/>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4"/>
          <p:cNvSpPr/>
          <p:nvPr/>
        </p:nvSpPr>
        <p:spPr>
          <a:xfrm>
            <a:off x="12634741" y="984406"/>
            <a:ext cx="165975" cy="226210"/>
          </a:xfrm>
          <a:custGeom>
            <a:avLst/>
            <a:gdLst/>
            <a:ahLst/>
            <a:cxnLst/>
            <a:rect l="l" t="t" r="r" b="b"/>
            <a:pathLst>
              <a:path w="846" h="1153" extrusionOk="0">
                <a:moveTo>
                  <a:pt x="804" y="0"/>
                </a:moveTo>
                <a:cubicBezTo>
                  <a:pt x="798" y="0"/>
                  <a:pt x="792" y="3"/>
                  <a:pt x="786" y="9"/>
                </a:cubicBezTo>
                <a:cubicBezTo>
                  <a:pt x="751" y="21"/>
                  <a:pt x="179" y="497"/>
                  <a:pt x="1" y="1116"/>
                </a:cubicBezTo>
                <a:cubicBezTo>
                  <a:pt x="1" y="1128"/>
                  <a:pt x="1" y="1140"/>
                  <a:pt x="24" y="1152"/>
                </a:cubicBezTo>
                <a:cubicBezTo>
                  <a:pt x="24" y="1140"/>
                  <a:pt x="36" y="1140"/>
                  <a:pt x="60" y="1140"/>
                </a:cubicBezTo>
                <a:lnTo>
                  <a:pt x="72" y="1128"/>
                </a:lnTo>
                <a:cubicBezTo>
                  <a:pt x="251" y="533"/>
                  <a:pt x="822" y="57"/>
                  <a:pt x="822" y="57"/>
                </a:cubicBezTo>
                <a:cubicBezTo>
                  <a:pt x="846" y="45"/>
                  <a:pt x="846" y="21"/>
                  <a:pt x="822" y="9"/>
                </a:cubicBezTo>
                <a:cubicBezTo>
                  <a:pt x="816" y="3"/>
                  <a:pt x="810" y="0"/>
                  <a:pt x="804" y="0"/>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4"/>
          <p:cNvSpPr/>
          <p:nvPr/>
        </p:nvSpPr>
        <p:spPr>
          <a:xfrm>
            <a:off x="12359096" y="2644566"/>
            <a:ext cx="116928" cy="53953"/>
          </a:xfrm>
          <a:custGeom>
            <a:avLst/>
            <a:gdLst/>
            <a:ahLst/>
            <a:cxnLst/>
            <a:rect l="l" t="t" r="r" b="b"/>
            <a:pathLst>
              <a:path w="596" h="275" fill="none" extrusionOk="0">
                <a:moveTo>
                  <a:pt x="1" y="274"/>
                </a:moveTo>
                <a:cubicBezTo>
                  <a:pt x="191" y="179"/>
                  <a:pt x="394" y="96"/>
                  <a:pt x="596" y="0"/>
                </a:cubicBezTo>
              </a:path>
            </a:pathLst>
          </a:custGeom>
          <a:noFill/>
          <a:ln w="4475" cap="rnd" cmpd="sng">
            <a:solidFill>
              <a:srgbClr val="2AB59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34"/>
          <p:cNvGrpSpPr/>
          <p:nvPr/>
        </p:nvGrpSpPr>
        <p:grpSpPr>
          <a:xfrm>
            <a:off x="181011" y="487527"/>
            <a:ext cx="2985271" cy="6736737"/>
            <a:chOff x="720011" y="539988"/>
            <a:chExt cx="2985271" cy="6736737"/>
          </a:xfrm>
        </p:grpSpPr>
        <p:sp>
          <p:nvSpPr>
            <p:cNvPr id="165" name="Google Shape;165;p34"/>
            <p:cNvSpPr/>
            <p:nvPr/>
          </p:nvSpPr>
          <p:spPr>
            <a:xfrm>
              <a:off x="1746562" y="5526359"/>
              <a:ext cx="313656" cy="1670845"/>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4"/>
            <p:cNvSpPr/>
            <p:nvPr/>
          </p:nvSpPr>
          <p:spPr>
            <a:xfrm>
              <a:off x="1744391" y="6308082"/>
              <a:ext cx="317998" cy="730195"/>
            </a:xfrm>
            <a:custGeom>
              <a:avLst/>
              <a:gdLst/>
              <a:ahLst/>
              <a:cxnLst/>
              <a:rect l="l" t="t" r="r" b="b"/>
              <a:pathLst>
                <a:path w="2783" h="6391" extrusionOk="0">
                  <a:moveTo>
                    <a:pt x="0" y="0"/>
                  </a:moveTo>
                  <a:lnTo>
                    <a:pt x="0" y="6391"/>
                  </a:lnTo>
                  <a:lnTo>
                    <a:pt x="2782" y="6391"/>
                  </a:lnTo>
                  <a:lnTo>
                    <a:pt x="27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4"/>
            <p:cNvSpPr/>
            <p:nvPr/>
          </p:nvSpPr>
          <p:spPr>
            <a:xfrm>
              <a:off x="2369303" y="5531729"/>
              <a:ext cx="313656" cy="1665475"/>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4"/>
            <p:cNvSpPr/>
            <p:nvPr/>
          </p:nvSpPr>
          <p:spPr>
            <a:xfrm>
              <a:off x="886951" y="5267460"/>
              <a:ext cx="207161" cy="355672"/>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4"/>
            <p:cNvSpPr/>
            <p:nvPr/>
          </p:nvSpPr>
          <p:spPr>
            <a:xfrm>
              <a:off x="720011" y="5110933"/>
              <a:ext cx="296059" cy="338762"/>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4"/>
            <p:cNvSpPr/>
            <p:nvPr/>
          </p:nvSpPr>
          <p:spPr>
            <a:xfrm>
              <a:off x="740807" y="5228614"/>
              <a:ext cx="245211" cy="308028"/>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4"/>
            <p:cNvSpPr/>
            <p:nvPr/>
          </p:nvSpPr>
          <p:spPr>
            <a:xfrm>
              <a:off x="807994" y="5322530"/>
              <a:ext cx="164655" cy="292718"/>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4"/>
            <p:cNvSpPr/>
            <p:nvPr/>
          </p:nvSpPr>
          <p:spPr>
            <a:xfrm>
              <a:off x="1033552" y="5174001"/>
              <a:ext cx="108551" cy="397603"/>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4"/>
            <p:cNvSpPr/>
            <p:nvPr/>
          </p:nvSpPr>
          <p:spPr>
            <a:xfrm>
              <a:off x="838046" y="5102478"/>
              <a:ext cx="317998" cy="277522"/>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4"/>
            <p:cNvSpPr/>
            <p:nvPr/>
          </p:nvSpPr>
          <p:spPr>
            <a:xfrm>
              <a:off x="857357" y="4370798"/>
              <a:ext cx="539213" cy="973212"/>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4"/>
            <p:cNvSpPr/>
            <p:nvPr/>
          </p:nvSpPr>
          <p:spPr>
            <a:xfrm>
              <a:off x="1091484" y="3204040"/>
              <a:ext cx="699869" cy="1433426"/>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4"/>
            <p:cNvSpPr/>
            <p:nvPr/>
          </p:nvSpPr>
          <p:spPr>
            <a:xfrm>
              <a:off x="1314871" y="3173534"/>
              <a:ext cx="502649" cy="710201"/>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4"/>
            <p:cNvSpPr/>
            <p:nvPr/>
          </p:nvSpPr>
          <p:spPr>
            <a:xfrm>
              <a:off x="1347094" y="3652142"/>
              <a:ext cx="313656" cy="115625"/>
            </a:xfrm>
            <a:custGeom>
              <a:avLst/>
              <a:gdLst/>
              <a:ahLst/>
              <a:cxnLst/>
              <a:rect l="l" t="t" r="r" b="b"/>
              <a:pathLst>
                <a:path w="2745" h="1012" extrusionOk="0">
                  <a:moveTo>
                    <a:pt x="104" y="0"/>
                  </a:moveTo>
                  <a:cubicBezTo>
                    <a:pt x="66" y="0"/>
                    <a:pt x="33" y="31"/>
                    <a:pt x="19" y="72"/>
                  </a:cubicBezTo>
                  <a:cubicBezTo>
                    <a:pt x="0" y="109"/>
                    <a:pt x="19" y="184"/>
                    <a:pt x="75" y="203"/>
                  </a:cubicBezTo>
                  <a:cubicBezTo>
                    <a:pt x="489" y="335"/>
                    <a:pt x="921" y="466"/>
                    <a:pt x="1354" y="598"/>
                  </a:cubicBezTo>
                  <a:cubicBezTo>
                    <a:pt x="1767" y="729"/>
                    <a:pt x="2218" y="861"/>
                    <a:pt x="2613" y="1011"/>
                  </a:cubicBezTo>
                  <a:lnTo>
                    <a:pt x="2650" y="1011"/>
                  </a:lnTo>
                  <a:cubicBezTo>
                    <a:pt x="2688" y="1011"/>
                    <a:pt x="2726" y="974"/>
                    <a:pt x="2744" y="955"/>
                  </a:cubicBezTo>
                  <a:cubicBezTo>
                    <a:pt x="2744" y="899"/>
                    <a:pt x="2726" y="842"/>
                    <a:pt x="2669" y="823"/>
                  </a:cubicBezTo>
                  <a:cubicBezTo>
                    <a:pt x="2274" y="673"/>
                    <a:pt x="1823" y="542"/>
                    <a:pt x="1410" y="410"/>
                  </a:cubicBezTo>
                  <a:cubicBezTo>
                    <a:pt x="978" y="278"/>
                    <a:pt x="545" y="147"/>
                    <a:pt x="151" y="15"/>
                  </a:cubicBezTo>
                  <a:cubicBezTo>
                    <a:pt x="135" y="5"/>
                    <a:pt x="119" y="0"/>
                    <a:pt x="1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4"/>
            <p:cNvSpPr/>
            <p:nvPr/>
          </p:nvSpPr>
          <p:spPr>
            <a:xfrm>
              <a:off x="1321270" y="3719895"/>
              <a:ext cx="313656" cy="116539"/>
            </a:xfrm>
            <a:custGeom>
              <a:avLst/>
              <a:gdLst/>
              <a:ahLst/>
              <a:cxnLst/>
              <a:rect l="l" t="t" r="r" b="b"/>
              <a:pathLst>
                <a:path w="2745" h="1020" extrusionOk="0">
                  <a:moveTo>
                    <a:pt x="121" y="0"/>
                  </a:moveTo>
                  <a:cubicBezTo>
                    <a:pt x="76" y="0"/>
                    <a:pt x="35" y="34"/>
                    <a:pt x="20" y="80"/>
                  </a:cubicBezTo>
                  <a:cubicBezTo>
                    <a:pt x="1" y="118"/>
                    <a:pt x="20" y="193"/>
                    <a:pt x="76" y="212"/>
                  </a:cubicBezTo>
                  <a:cubicBezTo>
                    <a:pt x="471" y="362"/>
                    <a:pt x="922" y="475"/>
                    <a:pt x="1335" y="606"/>
                  </a:cubicBezTo>
                  <a:cubicBezTo>
                    <a:pt x="1767" y="738"/>
                    <a:pt x="2200" y="870"/>
                    <a:pt x="2594" y="1020"/>
                  </a:cubicBezTo>
                  <a:lnTo>
                    <a:pt x="2632" y="1020"/>
                  </a:lnTo>
                  <a:cubicBezTo>
                    <a:pt x="2670" y="1020"/>
                    <a:pt x="2707" y="982"/>
                    <a:pt x="2726" y="963"/>
                  </a:cubicBezTo>
                  <a:cubicBezTo>
                    <a:pt x="2745" y="907"/>
                    <a:pt x="2726" y="851"/>
                    <a:pt x="2670" y="832"/>
                  </a:cubicBezTo>
                  <a:cubicBezTo>
                    <a:pt x="2275" y="682"/>
                    <a:pt x="1824" y="550"/>
                    <a:pt x="1392" y="418"/>
                  </a:cubicBezTo>
                  <a:cubicBezTo>
                    <a:pt x="978" y="287"/>
                    <a:pt x="546" y="155"/>
                    <a:pt x="151" y="5"/>
                  </a:cubicBezTo>
                  <a:cubicBezTo>
                    <a:pt x="141" y="2"/>
                    <a:pt x="131" y="0"/>
                    <a:pt x="1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4"/>
            <p:cNvSpPr/>
            <p:nvPr/>
          </p:nvSpPr>
          <p:spPr>
            <a:xfrm>
              <a:off x="3330494" y="5267460"/>
              <a:ext cx="206476" cy="355672"/>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4"/>
            <p:cNvSpPr/>
            <p:nvPr/>
          </p:nvSpPr>
          <p:spPr>
            <a:xfrm>
              <a:off x="3403281" y="5111847"/>
              <a:ext cx="302001" cy="339676"/>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4"/>
            <p:cNvSpPr/>
            <p:nvPr/>
          </p:nvSpPr>
          <p:spPr>
            <a:xfrm>
              <a:off x="3433332" y="5230099"/>
              <a:ext cx="250467" cy="309513"/>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4"/>
            <p:cNvSpPr/>
            <p:nvPr/>
          </p:nvSpPr>
          <p:spPr>
            <a:xfrm>
              <a:off x="3438588" y="5321845"/>
              <a:ext cx="174367" cy="293518"/>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4"/>
            <p:cNvSpPr/>
            <p:nvPr/>
          </p:nvSpPr>
          <p:spPr>
            <a:xfrm>
              <a:off x="3274162" y="5174001"/>
              <a:ext cx="115407" cy="397603"/>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4"/>
            <p:cNvSpPr/>
            <p:nvPr/>
          </p:nvSpPr>
          <p:spPr>
            <a:xfrm>
              <a:off x="3264907" y="5102478"/>
              <a:ext cx="317998" cy="277865"/>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4"/>
            <p:cNvSpPr/>
            <p:nvPr/>
          </p:nvSpPr>
          <p:spPr>
            <a:xfrm>
              <a:off x="3026551" y="4370798"/>
              <a:ext cx="537042" cy="973212"/>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4"/>
            <p:cNvSpPr/>
            <p:nvPr/>
          </p:nvSpPr>
          <p:spPr>
            <a:xfrm>
              <a:off x="2639538" y="3211466"/>
              <a:ext cx="692099" cy="1426000"/>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4"/>
            <p:cNvSpPr/>
            <p:nvPr/>
          </p:nvSpPr>
          <p:spPr>
            <a:xfrm>
              <a:off x="2609829" y="3177647"/>
              <a:ext cx="500592" cy="706087"/>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4"/>
            <p:cNvSpPr/>
            <p:nvPr/>
          </p:nvSpPr>
          <p:spPr>
            <a:xfrm>
              <a:off x="2760201" y="3650885"/>
              <a:ext cx="315827" cy="116881"/>
            </a:xfrm>
            <a:custGeom>
              <a:avLst/>
              <a:gdLst/>
              <a:ahLst/>
              <a:cxnLst/>
              <a:rect l="l" t="t" r="r" b="b"/>
              <a:pathLst>
                <a:path w="2764" h="1023" extrusionOk="0">
                  <a:moveTo>
                    <a:pt x="2655" y="0"/>
                  </a:moveTo>
                  <a:cubicBezTo>
                    <a:pt x="2641" y="0"/>
                    <a:pt x="2627" y="3"/>
                    <a:pt x="2613" y="7"/>
                  </a:cubicBezTo>
                  <a:cubicBezTo>
                    <a:pt x="2218" y="158"/>
                    <a:pt x="1786" y="289"/>
                    <a:pt x="1354" y="421"/>
                  </a:cubicBezTo>
                  <a:cubicBezTo>
                    <a:pt x="922" y="534"/>
                    <a:pt x="489" y="665"/>
                    <a:pt x="95" y="816"/>
                  </a:cubicBezTo>
                  <a:cubicBezTo>
                    <a:pt x="38" y="834"/>
                    <a:pt x="1" y="891"/>
                    <a:pt x="19" y="947"/>
                  </a:cubicBezTo>
                  <a:cubicBezTo>
                    <a:pt x="38" y="985"/>
                    <a:pt x="76" y="1022"/>
                    <a:pt x="113" y="1022"/>
                  </a:cubicBezTo>
                  <a:lnTo>
                    <a:pt x="151" y="1004"/>
                  </a:lnTo>
                  <a:cubicBezTo>
                    <a:pt x="546" y="872"/>
                    <a:pt x="978" y="740"/>
                    <a:pt x="1410" y="609"/>
                  </a:cubicBezTo>
                  <a:cubicBezTo>
                    <a:pt x="1843" y="477"/>
                    <a:pt x="2275" y="346"/>
                    <a:pt x="2688" y="195"/>
                  </a:cubicBezTo>
                  <a:cubicBezTo>
                    <a:pt x="2726" y="177"/>
                    <a:pt x="2764" y="120"/>
                    <a:pt x="2745" y="64"/>
                  </a:cubicBezTo>
                  <a:cubicBezTo>
                    <a:pt x="2731" y="22"/>
                    <a:pt x="2695" y="0"/>
                    <a:pt x="26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4"/>
            <p:cNvSpPr/>
            <p:nvPr/>
          </p:nvSpPr>
          <p:spPr>
            <a:xfrm>
              <a:off x="2777341" y="3721723"/>
              <a:ext cx="317998" cy="116881"/>
            </a:xfrm>
            <a:custGeom>
              <a:avLst/>
              <a:gdLst/>
              <a:ahLst/>
              <a:cxnLst/>
              <a:rect l="l" t="t" r="r" b="b"/>
              <a:pathLst>
                <a:path w="2783" h="1023" extrusionOk="0">
                  <a:moveTo>
                    <a:pt x="2674" y="1"/>
                  </a:moveTo>
                  <a:cubicBezTo>
                    <a:pt x="2661" y="1"/>
                    <a:pt x="2646" y="3"/>
                    <a:pt x="2632" y="8"/>
                  </a:cubicBezTo>
                  <a:cubicBezTo>
                    <a:pt x="2238" y="158"/>
                    <a:pt x="1805" y="290"/>
                    <a:pt x="1392" y="402"/>
                  </a:cubicBezTo>
                  <a:cubicBezTo>
                    <a:pt x="960" y="534"/>
                    <a:pt x="508" y="666"/>
                    <a:pt x="114" y="816"/>
                  </a:cubicBezTo>
                  <a:cubicBezTo>
                    <a:pt x="1" y="854"/>
                    <a:pt x="39" y="1023"/>
                    <a:pt x="151" y="1023"/>
                  </a:cubicBezTo>
                  <a:lnTo>
                    <a:pt x="189" y="1004"/>
                  </a:lnTo>
                  <a:cubicBezTo>
                    <a:pt x="584" y="854"/>
                    <a:pt x="1016" y="722"/>
                    <a:pt x="1448" y="609"/>
                  </a:cubicBezTo>
                  <a:cubicBezTo>
                    <a:pt x="1862" y="478"/>
                    <a:pt x="2313" y="346"/>
                    <a:pt x="2708" y="196"/>
                  </a:cubicBezTo>
                  <a:cubicBezTo>
                    <a:pt x="2764" y="177"/>
                    <a:pt x="2783" y="120"/>
                    <a:pt x="2764" y="64"/>
                  </a:cubicBezTo>
                  <a:cubicBezTo>
                    <a:pt x="2750" y="22"/>
                    <a:pt x="2715" y="1"/>
                    <a:pt x="26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4"/>
            <p:cNvSpPr/>
            <p:nvPr/>
          </p:nvSpPr>
          <p:spPr>
            <a:xfrm>
              <a:off x="2367246" y="3966225"/>
              <a:ext cx="315712" cy="1873760"/>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4"/>
            <p:cNvSpPr/>
            <p:nvPr/>
          </p:nvSpPr>
          <p:spPr>
            <a:xfrm>
              <a:off x="2287718" y="4117726"/>
              <a:ext cx="474768" cy="850504"/>
            </a:xfrm>
            <a:custGeom>
              <a:avLst/>
              <a:gdLst/>
              <a:ahLst/>
              <a:cxnLst/>
              <a:rect l="l" t="t" r="r" b="b"/>
              <a:pathLst>
                <a:path w="4155" h="7444" extrusionOk="0">
                  <a:moveTo>
                    <a:pt x="1" y="0"/>
                  </a:moveTo>
                  <a:lnTo>
                    <a:pt x="1" y="7443"/>
                  </a:lnTo>
                  <a:lnTo>
                    <a:pt x="4154" y="7443"/>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4"/>
            <p:cNvSpPr/>
            <p:nvPr/>
          </p:nvSpPr>
          <p:spPr>
            <a:xfrm>
              <a:off x="2270578" y="4839237"/>
              <a:ext cx="500478" cy="30163"/>
            </a:xfrm>
            <a:custGeom>
              <a:avLst/>
              <a:gdLst/>
              <a:ahLst/>
              <a:cxnLst/>
              <a:rect l="l" t="t" r="r" b="b"/>
              <a:pathLst>
                <a:path w="4380" h="264" extrusionOk="0">
                  <a:moveTo>
                    <a:pt x="4267" y="0"/>
                  </a:moveTo>
                  <a:cubicBezTo>
                    <a:pt x="3647" y="38"/>
                    <a:pt x="2951" y="38"/>
                    <a:pt x="2237" y="38"/>
                  </a:cubicBezTo>
                  <a:cubicBezTo>
                    <a:pt x="1523" y="38"/>
                    <a:pt x="790" y="38"/>
                    <a:pt x="132" y="57"/>
                  </a:cubicBezTo>
                  <a:cubicBezTo>
                    <a:pt x="0" y="76"/>
                    <a:pt x="0" y="245"/>
                    <a:pt x="132" y="263"/>
                  </a:cubicBezTo>
                  <a:cubicBezTo>
                    <a:pt x="790" y="245"/>
                    <a:pt x="1541" y="245"/>
                    <a:pt x="2237" y="245"/>
                  </a:cubicBezTo>
                  <a:cubicBezTo>
                    <a:pt x="2932" y="245"/>
                    <a:pt x="3647" y="245"/>
                    <a:pt x="4267" y="207"/>
                  </a:cubicBezTo>
                  <a:cubicBezTo>
                    <a:pt x="4323" y="207"/>
                    <a:pt x="4380" y="151"/>
                    <a:pt x="4380" y="94"/>
                  </a:cubicBezTo>
                  <a:cubicBezTo>
                    <a:pt x="4380" y="38"/>
                    <a:pt x="4323" y="0"/>
                    <a:pt x="4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4"/>
            <p:cNvSpPr/>
            <p:nvPr/>
          </p:nvSpPr>
          <p:spPr>
            <a:xfrm>
              <a:off x="2367246" y="6308082"/>
              <a:ext cx="315712" cy="730195"/>
            </a:xfrm>
            <a:custGeom>
              <a:avLst/>
              <a:gdLst/>
              <a:ahLst/>
              <a:cxnLst/>
              <a:rect l="l" t="t" r="r" b="b"/>
              <a:pathLst>
                <a:path w="2763" h="6391" extrusionOk="0">
                  <a:moveTo>
                    <a:pt x="0" y="0"/>
                  </a:moveTo>
                  <a:lnTo>
                    <a:pt x="0" y="6391"/>
                  </a:lnTo>
                  <a:lnTo>
                    <a:pt x="2763" y="6391"/>
                  </a:lnTo>
                  <a:lnTo>
                    <a:pt x="27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4"/>
            <p:cNvSpPr/>
            <p:nvPr/>
          </p:nvSpPr>
          <p:spPr>
            <a:xfrm>
              <a:off x="2367246" y="6967326"/>
              <a:ext cx="541270" cy="309399"/>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4"/>
            <p:cNvSpPr/>
            <p:nvPr/>
          </p:nvSpPr>
          <p:spPr>
            <a:xfrm>
              <a:off x="2362904" y="7212171"/>
              <a:ext cx="487680"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4"/>
            <p:cNvSpPr/>
            <p:nvPr/>
          </p:nvSpPr>
          <p:spPr>
            <a:xfrm>
              <a:off x="2358562" y="7094033"/>
              <a:ext cx="122606" cy="127279"/>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4"/>
            <p:cNvSpPr/>
            <p:nvPr/>
          </p:nvSpPr>
          <p:spPr>
            <a:xfrm>
              <a:off x="2616342" y="7055415"/>
              <a:ext cx="75300"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4"/>
            <p:cNvSpPr/>
            <p:nvPr/>
          </p:nvSpPr>
          <p:spPr>
            <a:xfrm>
              <a:off x="2616342" y="7012456"/>
              <a:ext cx="73129"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4"/>
            <p:cNvSpPr/>
            <p:nvPr/>
          </p:nvSpPr>
          <p:spPr>
            <a:xfrm>
              <a:off x="2365075" y="6402570"/>
              <a:ext cx="320054" cy="15081"/>
            </a:xfrm>
            <a:custGeom>
              <a:avLst/>
              <a:gdLst/>
              <a:ahLst/>
              <a:cxnLst/>
              <a:rect l="l" t="t" r="r" b="b"/>
              <a:pathLst>
                <a:path w="2801" h="132" extrusionOk="0">
                  <a:moveTo>
                    <a:pt x="0" y="0"/>
                  </a:moveTo>
                  <a:lnTo>
                    <a:pt x="0" y="132"/>
                  </a:lnTo>
                  <a:lnTo>
                    <a:pt x="2801" y="132"/>
                  </a:lnTo>
                  <a:lnTo>
                    <a:pt x="28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4"/>
            <p:cNvSpPr/>
            <p:nvPr/>
          </p:nvSpPr>
          <p:spPr>
            <a:xfrm>
              <a:off x="2365075" y="6464838"/>
              <a:ext cx="320054" cy="15196"/>
            </a:xfrm>
            <a:custGeom>
              <a:avLst/>
              <a:gdLst/>
              <a:ahLst/>
              <a:cxnLst/>
              <a:rect l="l" t="t" r="r" b="b"/>
              <a:pathLst>
                <a:path w="2801" h="133" extrusionOk="0">
                  <a:moveTo>
                    <a:pt x="0" y="0"/>
                  </a:moveTo>
                  <a:lnTo>
                    <a:pt x="0" y="132"/>
                  </a:lnTo>
                  <a:lnTo>
                    <a:pt x="2801" y="132"/>
                  </a:lnTo>
                  <a:lnTo>
                    <a:pt x="28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4"/>
            <p:cNvSpPr/>
            <p:nvPr/>
          </p:nvSpPr>
          <p:spPr>
            <a:xfrm>
              <a:off x="1746562" y="3960970"/>
              <a:ext cx="313656" cy="1879015"/>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4"/>
            <p:cNvSpPr/>
            <p:nvPr/>
          </p:nvSpPr>
          <p:spPr>
            <a:xfrm>
              <a:off x="1667034" y="4117726"/>
              <a:ext cx="472597" cy="850504"/>
            </a:xfrm>
            <a:custGeom>
              <a:avLst/>
              <a:gdLst/>
              <a:ahLst/>
              <a:cxnLst/>
              <a:rect l="l" t="t" r="r" b="b"/>
              <a:pathLst>
                <a:path w="4136" h="7444" extrusionOk="0">
                  <a:moveTo>
                    <a:pt x="1" y="0"/>
                  </a:moveTo>
                  <a:lnTo>
                    <a:pt x="1" y="7443"/>
                  </a:lnTo>
                  <a:lnTo>
                    <a:pt x="4136" y="7443"/>
                  </a:lnTo>
                  <a:lnTo>
                    <a:pt x="41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4"/>
            <p:cNvSpPr/>
            <p:nvPr/>
          </p:nvSpPr>
          <p:spPr>
            <a:xfrm>
              <a:off x="1660635" y="4839237"/>
              <a:ext cx="498307" cy="30163"/>
            </a:xfrm>
            <a:custGeom>
              <a:avLst/>
              <a:gdLst/>
              <a:ahLst/>
              <a:cxnLst/>
              <a:rect l="l" t="t" r="r" b="b"/>
              <a:pathLst>
                <a:path w="4361" h="264" extrusionOk="0">
                  <a:moveTo>
                    <a:pt x="4248" y="0"/>
                  </a:moveTo>
                  <a:cubicBezTo>
                    <a:pt x="3628" y="38"/>
                    <a:pt x="2932" y="38"/>
                    <a:pt x="2218" y="38"/>
                  </a:cubicBezTo>
                  <a:cubicBezTo>
                    <a:pt x="1504" y="38"/>
                    <a:pt x="771" y="38"/>
                    <a:pt x="113" y="57"/>
                  </a:cubicBezTo>
                  <a:cubicBezTo>
                    <a:pt x="57" y="57"/>
                    <a:pt x="0" y="113"/>
                    <a:pt x="19" y="169"/>
                  </a:cubicBezTo>
                  <a:cubicBezTo>
                    <a:pt x="19" y="226"/>
                    <a:pt x="57" y="263"/>
                    <a:pt x="113" y="263"/>
                  </a:cubicBezTo>
                  <a:cubicBezTo>
                    <a:pt x="771" y="245"/>
                    <a:pt x="1523" y="245"/>
                    <a:pt x="2218" y="245"/>
                  </a:cubicBezTo>
                  <a:cubicBezTo>
                    <a:pt x="2914" y="245"/>
                    <a:pt x="3628" y="245"/>
                    <a:pt x="4248" y="207"/>
                  </a:cubicBezTo>
                  <a:cubicBezTo>
                    <a:pt x="4305" y="207"/>
                    <a:pt x="4361" y="151"/>
                    <a:pt x="4342" y="94"/>
                  </a:cubicBezTo>
                  <a:cubicBezTo>
                    <a:pt x="4361" y="38"/>
                    <a:pt x="4305" y="0"/>
                    <a:pt x="4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4"/>
            <p:cNvSpPr/>
            <p:nvPr/>
          </p:nvSpPr>
          <p:spPr>
            <a:xfrm>
              <a:off x="1521004" y="6967326"/>
              <a:ext cx="541385" cy="309399"/>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4"/>
            <p:cNvSpPr/>
            <p:nvPr/>
          </p:nvSpPr>
          <p:spPr>
            <a:xfrm>
              <a:off x="1581107" y="7212171"/>
              <a:ext cx="485509"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4"/>
            <p:cNvSpPr/>
            <p:nvPr/>
          </p:nvSpPr>
          <p:spPr>
            <a:xfrm>
              <a:off x="1948353" y="7094033"/>
              <a:ext cx="122606" cy="127964"/>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4"/>
            <p:cNvSpPr/>
            <p:nvPr/>
          </p:nvSpPr>
          <p:spPr>
            <a:xfrm>
              <a:off x="1735821" y="7055415"/>
              <a:ext cx="75300"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4"/>
            <p:cNvSpPr/>
            <p:nvPr/>
          </p:nvSpPr>
          <p:spPr>
            <a:xfrm>
              <a:off x="1740049" y="7012456"/>
              <a:ext cx="71072"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4"/>
            <p:cNvSpPr/>
            <p:nvPr/>
          </p:nvSpPr>
          <p:spPr>
            <a:xfrm>
              <a:off x="1744391" y="6402570"/>
              <a:ext cx="317998" cy="15081"/>
            </a:xfrm>
            <a:custGeom>
              <a:avLst/>
              <a:gdLst/>
              <a:ahLst/>
              <a:cxnLst/>
              <a:rect l="l" t="t" r="r" b="b"/>
              <a:pathLst>
                <a:path w="2783" h="132" extrusionOk="0">
                  <a:moveTo>
                    <a:pt x="0" y="0"/>
                  </a:moveTo>
                  <a:lnTo>
                    <a:pt x="0" y="132"/>
                  </a:lnTo>
                  <a:lnTo>
                    <a:pt x="2782" y="132"/>
                  </a:lnTo>
                  <a:lnTo>
                    <a:pt x="27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4"/>
            <p:cNvSpPr/>
            <p:nvPr/>
          </p:nvSpPr>
          <p:spPr>
            <a:xfrm>
              <a:off x="1465129" y="3172848"/>
              <a:ext cx="1492750" cy="1451707"/>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4"/>
            <p:cNvSpPr/>
            <p:nvPr/>
          </p:nvSpPr>
          <p:spPr>
            <a:xfrm>
              <a:off x="2951365" y="3550799"/>
              <a:ext cx="13026" cy="289976"/>
            </a:xfrm>
            <a:custGeom>
              <a:avLst/>
              <a:gdLst/>
              <a:ahLst/>
              <a:cxnLst/>
              <a:rect l="l" t="t" r="r" b="b"/>
              <a:pathLst>
                <a:path w="114" h="2538" extrusionOk="0">
                  <a:moveTo>
                    <a:pt x="57" y="0"/>
                  </a:moveTo>
                  <a:cubicBezTo>
                    <a:pt x="19" y="0"/>
                    <a:pt x="0" y="19"/>
                    <a:pt x="0" y="56"/>
                  </a:cubicBezTo>
                  <a:lnTo>
                    <a:pt x="0" y="2481"/>
                  </a:lnTo>
                  <a:cubicBezTo>
                    <a:pt x="0" y="2519"/>
                    <a:pt x="19" y="2537"/>
                    <a:pt x="57" y="2537"/>
                  </a:cubicBezTo>
                  <a:cubicBezTo>
                    <a:pt x="76" y="2537"/>
                    <a:pt x="113" y="2519"/>
                    <a:pt x="113" y="2481"/>
                  </a:cubicBezTo>
                  <a:lnTo>
                    <a:pt x="113" y="56"/>
                  </a:lnTo>
                  <a:cubicBezTo>
                    <a:pt x="113" y="19"/>
                    <a:pt x="76"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4"/>
            <p:cNvSpPr/>
            <p:nvPr/>
          </p:nvSpPr>
          <p:spPr>
            <a:xfrm>
              <a:off x="1458730" y="3550799"/>
              <a:ext cx="13026" cy="287805"/>
            </a:xfrm>
            <a:custGeom>
              <a:avLst/>
              <a:gdLst/>
              <a:ahLst/>
              <a:cxnLst/>
              <a:rect l="l" t="t" r="r" b="b"/>
              <a:pathLst>
                <a:path w="114" h="2519" extrusionOk="0">
                  <a:moveTo>
                    <a:pt x="57" y="0"/>
                  </a:moveTo>
                  <a:cubicBezTo>
                    <a:pt x="29" y="0"/>
                    <a:pt x="1" y="19"/>
                    <a:pt x="1" y="56"/>
                  </a:cubicBezTo>
                  <a:lnTo>
                    <a:pt x="1" y="2462"/>
                  </a:lnTo>
                  <a:cubicBezTo>
                    <a:pt x="1" y="2500"/>
                    <a:pt x="19" y="2519"/>
                    <a:pt x="57" y="2519"/>
                  </a:cubicBezTo>
                  <a:cubicBezTo>
                    <a:pt x="95" y="2519"/>
                    <a:pt x="113" y="2500"/>
                    <a:pt x="113" y="2462"/>
                  </a:cubicBezTo>
                  <a:lnTo>
                    <a:pt x="113" y="56"/>
                  </a:lnTo>
                  <a:cubicBezTo>
                    <a:pt x="113" y="19"/>
                    <a:pt x="85"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4"/>
            <p:cNvSpPr/>
            <p:nvPr/>
          </p:nvSpPr>
          <p:spPr>
            <a:xfrm>
              <a:off x="2003200" y="3170677"/>
              <a:ext cx="415694" cy="221309"/>
            </a:xfrm>
            <a:custGeom>
              <a:avLst/>
              <a:gdLst/>
              <a:ahLst/>
              <a:cxnLst/>
              <a:rect l="l" t="t" r="r" b="b"/>
              <a:pathLst>
                <a:path w="3638" h="1937" extrusionOk="0">
                  <a:moveTo>
                    <a:pt x="3524" y="0"/>
                  </a:moveTo>
                  <a:cubicBezTo>
                    <a:pt x="3449" y="0"/>
                    <a:pt x="3412" y="57"/>
                    <a:pt x="3412" y="113"/>
                  </a:cubicBezTo>
                  <a:cubicBezTo>
                    <a:pt x="3412" y="996"/>
                    <a:pt x="2697" y="1711"/>
                    <a:pt x="1814" y="1711"/>
                  </a:cubicBezTo>
                  <a:cubicBezTo>
                    <a:pt x="949" y="1711"/>
                    <a:pt x="235" y="996"/>
                    <a:pt x="235" y="113"/>
                  </a:cubicBezTo>
                  <a:cubicBezTo>
                    <a:pt x="245" y="57"/>
                    <a:pt x="183" y="28"/>
                    <a:pt x="122" y="28"/>
                  </a:cubicBezTo>
                  <a:cubicBezTo>
                    <a:pt x="61" y="28"/>
                    <a:pt x="0" y="57"/>
                    <a:pt x="10" y="113"/>
                  </a:cubicBezTo>
                  <a:cubicBezTo>
                    <a:pt x="10" y="1128"/>
                    <a:pt x="818" y="1936"/>
                    <a:pt x="1814" y="1936"/>
                  </a:cubicBezTo>
                  <a:cubicBezTo>
                    <a:pt x="2829" y="1936"/>
                    <a:pt x="3637" y="1128"/>
                    <a:pt x="3637" y="113"/>
                  </a:cubicBezTo>
                  <a:cubicBezTo>
                    <a:pt x="3637" y="57"/>
                    <a:pt x="3581" y="0"/>
                    <a:pt x="3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4"/>
            <p:cNvSpPr/>
            <p:nvPr/>
          </p:nvSpPr>
          <p:spPr>
            <a:xfrm>
              <a:off x="1486610" y="4053287"/>
              <a:ext cx="1449786" cy="571268"/>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4"/>
            <p:cNvSpPr/>
            <p:nvPr/>
          </p:nvSpPr>
          <p:spPr>
            <a:xfrm>
              <a:off x="1480212" y="4046774"/>
              <a:ext cx="1462698" cy="584293"/>
            </a:xfrm>
            <a:custGeom>
              <a:avLst/>
              <a:gdLst/>
              <a:ahLst/>
              <a:cxnLst/>
              <a:rect l="l" t="t" r="r" b="b"/>
              <a:pathLst>
                <a:path w="12801" h="5114" extrusionOk="0">
                  <a:moveTo>
                    <a:pt x="12687" y="95"/>
                  </a:moveTo>
                  <a:cubicBezTo>
                    <a:pt x="11973" y="2989"/>
                    <a:pt x="9379" y="5019"/>
                    <a:pt x="6391" y="5019"/>
                  </a:cubicBezTo>
                  <a:cubicBezTo>
                    <a:pt x="3421" y="5019"/>
                    <a:pt x="828" y="2989"/>
                    <a:pt x="113" y="95"/>
                  </a:cubicBezTo>
                  <a:close/>
                  <a:moveTo>
                    <a:pt x="1" y="1"/>
                  </a:moveTo>
                  <a:lnTo>
                    <a:pt x="1" y="57"/>
                  </a:lnTo>
                  <a:cubicBezTo>
                    <a:pt x="715" y="3027"/>
                    <a:pt x="3346" y="5113"/>
                    <a:pt x="6391" y="5113"/>
                  </a:cubicBezTo>
                  <a:cubicBezTo>
                    <a:pt x="9436" y="5113"/>
                    <a:pt x="12086" y="3027"/>
                    <a:pt x="12781" y="57"/>
                  </a:cubicBezTo>
                  <a:lnTo>
                    <a:pt x="12800" y="1"/>
                  </a:ln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4"/>
            <p:cNvSpPr/>
            <p:nvPr/>
          </p:nvSpPr>
          <p:spPr>
            <a:xfrm>
              <a:off x="1574708" y="4057514"/>
              <a:ext cx="240641" cy="193431"/>
            </a:xfrm>
            <a:custGeom>
              <a:avLst/>
              <a:gdLst/>
              <a:ahLst/>
              <a:cxnLst/>
              <a:rect l="l" t="t" r="r" b="b"/>
              <a:pathLst>
                <a:path w="2106" h="1693" extrusionOk="0">
                  <a:moveTo>
                    <a:pt x="1981" y="0"/>
                  </a:moveTo>
                  <a:cubicBezTo>
                    <a:pt x="1947" y="0"/>
                    <a:pt x="1911" y="21"/>
                    <a:pt x="1899" y="57"/>
                  </a:cubicBezTo>
                  <a:cubicBezTo>
                    <a:pt x="1467" y="715"/>
                    <a:pt x="828" y="1223"/>
                    <a:pt x="76" y="1486"/>
                  </a:cubicBezTo>
                  <a:cubicBezTo>
                    <a:pt x="19" y="1504"/>
                    <a:pt x="1" y="1561"/>
                    <a:pt x="19" y="1617"/>
                  </a:cubicBezTo>
                  <a:cubicBezTo>
                    <a:pt x="38" y="1655"/>
                    <a:pt x="76" y="1674"/>
                    <a:pt x="113" y="1692"/>
                  </a:cubicBezTo>
                  <a:lnTo>
                    <a:pt x="151" y="1674"/>
                  </a:lnTo>
                  <a:cubicBezTo>
                    <a:pt x="940" y="1410"/>
                    <a:pt x="1617" y="865"/>
                    <a:pt x="2068" y="151"/>
                  </a:cubicBezTo>
                  <a:cubicBezTo>
                    <a:pt x="2106" y="114"/>
                    <a:pt x="2087" y="38"/>
                    <a:pt x="2030" y="20"/>
                  </a:cubicBezTo>
                  <a:cubicBezTo>
                    <a:pt x="2017" y="6"/>
                    <a:pt x="1999" y="0"/>
                    <a:pt x="19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4"/>
            <p:cNvSpPr/>
            <p:nvPr/>
          </p:nvSpPr>
          <p:spPr>
            <a:xfrm>
              <a:off x="2622741" y="4059114"/>
              <a:ext cx="221330" cy="215482"/>
            </a:xfrm>
            <a:custGeom>
              <a:avLst/>
              <a:gdLst/>
              <a:ahLst/>
              <a:cxnLst/>
              <a:rect l="l" t="t" r="r" b="b"/>
              <a:pathLst>
                <a:path w="1937" h="1886" extrusionOk="0">
                  <a:moveTo>
                    <a:pt x="106" y="1"/>
                  </a:moveTo>
                  <a:cubicBezTo>
                    <a:pt x="96" y="1"/>
                    <a:pt x="86" y="2"/>
                    <a:pt x="76" y="6"/>
                  </a:cubicBezTo>
                  <a:cubicBezTo>
                    <a:pt x="20" y="24"/>
                    <a:pt x="1" y="81"/>
                    <a:pt x="20" y="137"/>
                  </a:cubicBezTo>
                  <a:cubicBezTo>
                    <a:pt x="264" y="983"/>
                    <a:pt x="940" y="1641"/>
                    <a:pt x="1805" y="1885"/>
                  </a:cubicBezTo>
                  <a:lnTo>
                    <a:pt x="1824" y="1885"/>
                  </a:lnTo>
                  <a:cubicBezTo>
                    <a:pt x="1880" y="1885"/>
                    <a:pt x="1918" y="1848"/>
                    <a:pt x="1937" y="1810"/>
                  </a:cubicBezTo>
                  <a:cubicBezTo>
                    <a:pt x="1937" y="1754"/>
                    <a:pt x="1899" y="1697"/>
                    <a:pt x="1861" y="1678"/>
                  </a:cubicBezTo>
                  <a:cubicBezTo>
                    <a:pt x="1072" y="1453"/>
                    <a:pt x="452" y="851"/>
                    <a:pt x="207" y="81"/>
                  </a:cubicBezTo>
                  <a:cubicBezTo>
                    <a:pt x="192" y="34"/>
                    <a:pt x="151" y="1"/>
                    <a:pt x="1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4"/>
            <p:cNvSpPr/>
            <p:nvPr/>
          </p:nvSpPr>
          <p:spPr>
            <a:xfrm>
              <a:off x="2077243" y="2599409"/>
              <a:ext cx="270692" cy="723797"/>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 name="Google Shape;219;p34"/>
            <p:cNvGrpSpPr/>
            <p:nvPr/>
          </p:nvGrpSpPr>
          <p:grpSpPr>
            <a:xfrm>
              <a:off x="840217" y="539988"/>
              <a:ext cx="2736174" cy="2542715"/>
              <a:chOff x="840217" y="539988"/>
              <a:chExt cx="2736174" cy="2542715"/>
            </a:xfrm>
          </p:grpSpPr>
          <p:sp>
            <p:nvSpPr>
              <p:cNvPr id="220" name="Google Shape;220;p34"/>
              <p:cNvSpPr/>
              <p:nvPr/>
            </p:nvSpPr>
            <p:spPr>
              <a:xfrm>
                <a:off x="949796" y="539988"/>
                <a:ext cx="2497819" cy="1843939"/>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4"/>
              <p:cNvSpPr/>
              <p:nvPr/>
            </p:nvSpPr>
            <p:spPr>
              <a:xfrm>
                <a:off x="1093655" y="997459"/>
                <a:ext cx="2222899" cy="2085243"/>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4"/>
              <p:cNvSpPr/>
              <p:nvPr/>
            </p:nvSpPr>
            <p:spPr>
              <a:xfrm>
                <a:off x="2380043" y="1906918"/>
                <a:ext cx="468370" cy="425938"/>
              </a:xfrm>
              <a:custGeom>
                <a:avLst/>
                <a:gdLst/>
                <a:ahLst/>
                <a:cxnLst/>
                <a:rect l="l" t="t" r="r" b="b"/>
                <a:pathLst>
                  <a:path w="4099" h="3728" extrusionOk="0">
                    <a:moveTo>
                      <a:pt x="2069" y="1"/>
                    </a:moveTo>
                    <a:cubicBezTo>
                      <a:pt x="1224" y="1"/>
                      <a:pt x="456" y="580"/>
                      <a:pt x="245" y="1438"/>
                    </a:cubicBezTo>
                    <a:cubicBezTo>
                      <a:pt x="1" y="2434"/>
                      <a:pt x="621" y="3430"/>
                      <a:pt x="1617" y="3675"/>
                    </a:cubicBezTo>
                    <a:cubicBezTo>
                      <a:pt x="1767" y="3711"/>
                      <a:pt x="1916" y="3728"/>
                      <a:pt x="2062" y="3728"/>
                    </a:cubicBezTo>
                    <a:cubicBezTo>
                      <a:pt x="2909" y="3728"/>
                      <a:pt x="3662" y="3149"/>
                      <a:pt x="3854" y="2284"/>
                    </a:cubicBezTo>
                    <a:cubicBezTo>
                      <a:pt x="4098" y="1288"/>
                      <a:pt x="3478" y="292"/>
                      <a:pt x="2482" y="47"/>
                    </a:cubicBezTo>
                    <a:cubicBezTo>
                      <a:pt x="2344" y="16"/>
                      <a:pt x="2206" y="1"/>
                      <a:pt x="20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4"/>
              <p:cNvSpPr/>
              <p:nvPr/>
            </p:nvSpPr>
            <p:spPr>
              <a:xfrm>
                <a:off x="2475078" y="1916515"/>
                <a:ext cx="384502" cy="406053"/>
              </a:xfrm>
              <a:custGeom>
                <a:avLst/>
                <a:gdLst/>
                <a:ahLst/>
                <a:cxnLst/>
                <a:rect l="l" t="t" r="r" b="b"/>
                <a:pathLst>
                  <a:path w="3365" h="3554" extrusionOk="0">
                    <a:moveTo>
                      <a:pt x="1786" y="1"/>
                    </a:moveTo>
                    <a:cubicBezTo>
                      <a:pt x="1710" y="38"/>
                      <a:pt x="1635" y="57"/>
                      <a:pt x="1560" y="95"/>
                    </a:cubicBezTo>
                    <a:cubicBezTo>
                      <a:pt x="0" y="809"/>
                      <a:pt x="150" y="3064"/>
                      <a:pt x="1786" y="3553"/>
                    </a:cubicBezTo>
                    <a:cubicBezTo>
                      <a:pt x="1880" y="3534"/>
                      <a:pt x="1955" y="3497"/>
                      <a:pt x="2030" y="3478"/>
                    </a:cubicBezTo>
                    <a:cubicBezTo>
                      <a:pt x="2970" y="3027"/>
                      <a:pt x="3364" y="1937"/>
                      <a:pt x="2932" y="1016"/>
                    </a:cubicBezTo>
                    <a:cubicBezTo>
                      <a:pt x="2707" y="527"/>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4"/>
              <p:cNvSpPr/>
              <p:nvPr/>
            </p:nvSpPr>
            <p:spPr>
              <a:xfrm>
                <a:off x="1548999" y="1908289"/>
                <a:ext cx="468255" cy="424566"/>
              </a:xfrm>
              <a:custGeom>
                <a:avLst/>
                <a:gdLst/>
                <a:ahLst/>
                <a:cxnLst/>
                <a:rect l="l" t="t" r="r" b="b"/>
                <a:pathLst>
                  <a:path w="4098" h="3716" extrusionOk="0">
                    <a:moveTo>
                      <a:pt x="2042" y="1"/>
                    </a:moveTo>
                    <a:cubicBezTo>
                      <a:pt x="1203" y="1"/>
                      <a:pt x="437" y="577"/>
                      <a:pt x="244" y="1426"/>
                    </a:cubicBezTo>
                    <a:cubicBezTo>
                      <a:pt x="0" y="2422"/>
                      <a:pt x="620" y="3437"/>
                      <a:pt x="1616" y="3663"/>
                    </a:cubicBezTo>
                    <a:cubicBezTo>
                      <a:pt x="1763" y="3699"/>
                      <a:pt x="1911" y="3716"/>
                      <a:pt x="2056" y="3716"/>
                    </a:cubicBezTo>
                    <a:cubicBezTo>
                      <a:pt x="2895" y="3716"/>
                      <a:pt x="3661" y="3140"/>
                      <a:pt x="3853" y="2291"/>
                    </a:cubicBezTo>
                    <a:cubicBezTo>
                      <a:pt x="4097" y="1294"/>
                      <a:pt x="3477" y="280"/>
                      <a:pt x="2481" y="54"/>
                    </a:cubicBezTo>
                    <a:cubicBezTo>
                      <a:pt x="2334" y="18"/>
                      <a:pt x="2187" y="1"/>
                      <a:pt x="20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4"/>
              <p:cNvSpPr/>
              <p:nvPr/>
            </p:nvSpPr>
            <p:spPr>
              <a:xfrm>
                <a:off x="1641748" y="1918686"/>
                <a:ext cx="386673" cy="405939"/>
              </a:xfrm>
              <a:custGeom>
                <a:avLst/>
                <a:gdLst/>
                <a:ahLst/>
                <a:cxnLst/>
                <a:rect l="l" t="t" r="r" b="b"/>
                <a:pathLst>
                  <a:path w="3384" h="3553" extrusionOk="0">
                    <a:moveTo>
                      <a:pt x="1805" y="1"/>
                    </a:moveTo>
                    <a:cubicBezTo>
                      <a:pt x="1730" y="19"/>
                      <a:pt x="1636" y="38"/>
                      <a:pt x="1560" y="76"/>
                    </a:cubicBezTo>
                    <a:cubicBezTo>
                      <a:pt x="0" y="790"/>
                      <a:pt x="151" y="3045"/>
                      <a:pt x="1786" y="3553"/>
                    </a:cubicBezTo>
                    <a:cubicBezTo>
                      <a:pt x="1880" y="3515"/>
                      <a:pt x="1955" y="3497"/>
                      <a:pt x="2049" y="3459"/>
                    </a:cubicBezTo>
                    <a:cubicBezTo>
                      <a:pt x="2970" y="3027"/>
                      <a:pt x="3384" y="1918"/>
                      <a:pt x="2951" y="997"/>
                    </a:cubicBezTo>
                    <a:cubicBezTo>
                      <a:pt x="2726" y="508"/>
                      <a:pt x="2312" y="151"/>
                      <a:pt x="18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4"/>
              <p:cNvSpPr/>
              <p:nvPr/>
            </p:nvSpPr>
            <p:spPr>
              <a:xfrm>
                <a:off x="1665663" y="1708916"/>
                <a:ext cx="254695" cy="116424"/>
              </a:xfrm>
              <a:custGeom>
                <a:avLst/>
                <a:gdLst/>
                <a:ahLst/>
                <a:cxnLst/>
                <a:rect l="l" t="t" r="r" b="b"/>
                <a:pathLst>
                  <a:path w="2229" h="1019" extrusionOk="0">
                    <a:moveTo>
                      <a:pt x="1101" y="1"/>
                    </a:moveTo>
                    <a:cubicBezTo>
                      <a:pt x="735" y="1"/>
                      <a:pt x="369" y="171"/>
                      <a:pt x="144" y="521"/>
                    </a:cubicBezTo>
                    <a:cubicBezTo>
                      <a:pt x="0" y="731"/>
                      <a:pt x="185" y="931"/>
                      <a:pt x="381" y="931"/>
                    </a:cubicBezTo>
                    <a:cubicBezTo>
                      <a:pt x="465" y="931"/>
                      <a:pt x="552" y="894"/>
                      <a:pt x="614" y="803"/>
                    </a:cubicBezTo>
                    <a:cubicBezTo>
                      <a:pt x="728" y="628"/>
                      <a:pt x="914" y="543"/>
                      <a:pt x="1100" y="543"/>
                    </a:cubicBezTo>
                    <a:cubicBezTo>
                      <a:pt x="1315" y="543"/>
                      <a:pt x="1528" y="657"/>
                      <a:pt x="1629" y="878"/>
                    </a:cubicBezTo>
                    <a:cubicBezTo>
                      <a:pt x="1682" y="977"/>
                      <a:pt x="1765" y="1019"/>
                      <a:pt x="1850" y="1019"/>
                    </a:cubicBezTo>
                    <a:cubicBezTo>
                      <a:pt x="2037" y="1019"/>
                      <a:pt x="2229" y="816"/>
                      <a:pt x="2099" y="596"/>
                    </a:cubicBezTo>
                    <a:lnTo>
                      <a:pt x="2118" y="596"/>
                    </a:lnTo>
                    <a:cubicBezTo>
                      <a:pt x="1902" y="204"/>
                      <a:pt x="1502" y="1"/>
                      <a:pt x="1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4"/>
              <p:cNvSpPr/>
              <p:nvPr/>
            </p:nvSpPr>
            <p:spPr>
              <a:xfrm>
                <a:off x="2018854" y="2356049"/>
                <a:ext cx="131518" cy="95745"/>
              </a:xfrm>
              <a:custGeom>
                <a:avLst/>
                <a:gdLst/>
                <a:ahLst/>
                <a:cxnLst/>
                <a:rect l="l" t="t" r="r" b="b"/>
                <a:pathLst>
                  <a:path w="1151" h="838" extrusionOk="0">
                    <a:moveTo>
                      <a:pt x="154" y="0"/>
                    </a:moveTo>
                    <a:cubicBezTo>
                      <a:pt x="77" y="0"/>
                      <a:pt x="1" y="65"/>
                      <a:pt x="23" y="176"/>
                    </a:cubicBezTo>
                    <a:cubicBezTo>
                      <a:pt x="129" y="565"/>
                      <a:pt x="484" y="837"/>
                      <a:pt x="901" y="837"/>
                    </a:cubicBezTo>
                    <a:cubicBezTo>
                      <a:pt x="928" y="837"/>
                      <a:pt x="955" y="836"/>
                      <a:pt x="982" y="834"/>
                    </a:cubicBezTo>
                    <a:cubicBezTo>
                      <a:pt x="1145" y="816"/>
                      <a:pt x="1151" y="551"/>
                      <a:pt x="997" y="551"/>
                    </a:cubicBezTo>
                    <a:cubicBezTo>
                      <a:pt x="992" y="551"/>
                      <a:pt x="987" y="551"/>
                      <a:pt x="982" y="552"/>
                    </a:cubicBezTo>
                    <a:lnTo>
                      <a:pt x="982" y="571"/>
                    </a:lnTo>
                    <a:cubicBezTo>
                      <a:pt x="967" y="572"/>
                      <a:pt x="952" y="572"/>
                      <a:pt x="938" y="572"/>
                    </a:cubicBezTo>
                    <a:cubicBezTo>
                      <a:pt x="635" y="572"/>
                      <a:pt x="358" y="388"/>
                      <a:pt x="286" y="101"/>
                    </a:cubicBezTo>
                    <a:cubicBezTo>
                      <a:pt x="263" y="31"/>
                      <a:pt x="208"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4"/>
              <p:cNvSpPr/>
              <p:nvPr/>
            </p:nvSpPr>
            <p:spPr>
              <a:xfrm>
                <a:off x="2477511" y="1714629"/>
                <a:ext cx="252524" cy="111854"/>
              </a:xfrm>
              <a:custGeom>
                <a:avLst/>
                <a:gdLst/>
                <a:ahLst/>
                <a:cxnLst/>
                <a:rect l="l" t="t" r="r" b="b"/>
                <a:pathLst>
                  <a:path w="2210" h="979" extrusionOk="0">
                    <a:moveTo>
                      <a:pt x="1118" y="0"/>
                    </a:moveTo>
                    <a:cubicBezTo>
                      <a:pt x="749" y="0"/>
                      <a:pt x="379" y="175"/>
                      <a:pt x="144" y="527"/>
                    </a:cubicBezTo>
                    <a:cubicBezTo>
                      <a:pt x="0" y="723"/>
                      <a:pt x="193" y="920"/>
                      <a:pt x="387" y="920"/>
                    </a:cubicBezTo>
                    <a:cubicBezTo>
                      <a:pt x="472" y="920"/>
                      <a:pt x="557" y="882"/>
                      <a:pt x="614" y="790"/>
                    </a:cubicBezTo>
                    <a:cubicBezTo>
                      <a:pt x="734" y="618"/>
                      <a:pt x="918" y="537"/>
                      <a:pt x="1101" y="537"/>
                    </a:cubicBezTo>
                    <a:cubicBezTo>
                      <a:pt x="1318" y="537"/>
                      <a:pt x="1535" y="651"/>
                      <a:pt x="1648" y="866"/>
                    </a:cubicBezTo>
                    <a:cubicBezTo>
                      <a:pt x="1704" y="945"/>
                      <a:pt x="1781" y="978"/>
                      <a:pt x="1858" y="978"/>
                    </a:cubicBezTo>
                    <a:cubicBezTo>
                      <a:pt x="2035" y="978"/>
                      <a:pt x="2209" y="799"/>
                      <a:pt x="2118" y="602"/>
                    </a:cubicBezTo>
                    <a:lnTo>
                      <a:pt x="2136" y="602"/>
                    </a:lnTo>
                    <a:cubicBezTo>
                      <a:pt x="1912" y="203"/>
                      <a:pt x="1516" y="0"/>
                      <a:pt x="11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4"/>
              <p:cNvSpPr/>
              <p:nvPr/>
            </p:nvSpPr>
            <p:spPr>
              <a:xfrm>
                <a:off x="2106380" y="1980383"/>
                <a:ext cx="177224" cy="318653"/>
              </a:xfrm>
              <a:custGeom>
                <a:avLst/>
                <a:gdLst/>
                <a:ahLst/>
                <a:cxnLst/>
                <a:rect l="l" t="t" r="r" b="b"/>
                <a:pathLst>
                  <a:path w="1551" h="2789" extrusionOk="0">
                    <a:moveTo>
                      <a:pt x="1047" y="1"/>
                    </a:moveTo>
                    <a:cubicBezTo>
                      <a:pt x="963" y="1"/>
                      <a:pt x="883" y="53"/>
                      <a:pt x="892" y="156"/>
                    </a:cubicBezTo>
                    <a:cubicBezTo>
                      <a:pt x="911" y="513"/>
                      <a:pt x="949" y="870"/>
                      <a:pt x="986" y="1227"/>
                    </a:cubicBezTo>
                    <a:cubicBezTo>
                      <a:pt x="1018" y="1526"/>
                      <a:pt x="1062" y="2497"/>
                      <a:pt x="624" y="2497"/>
                    </a:cubicBezTo>
                    <a:cubicBezTo>
                      <a:pt x="539" y="2497"/>
                      <a:pt x="435" y="2460"/>
                      <a:pt x="310" y="2374"/>
                    </a:cubicBezTo>
                    <a:cubicBezTo>
                      <a:pt x="280" y="2351"/>
                      <a:pt x="251" y="2341"/>
                      <a:pt x="223" y="2341"/>
                    </a:cubicBezTo>
                    <a:cubicBezTo>
                      <a:pt x="92" y="2341"/>
                      <a:pt x="1" y="2563"/>
                      <a:pt x="140" y="2656"/>
                    </a:cubicBezTo>
                    <a:cubicBezTo>
                      <a:pt x="268" y="2747"/>
                      <a:pt x="413" y="2789"/>
                      <a:pt x="557" y="2789"/>
                    </a:cubicBezTo>
                    <a:cubicBezTo>
                      <a:pt x="858" y="2789"/>
                      <a:pt x="1154" y="2604"/>
                      <a:pt x="1268" y="2299"/>
                    </a:cubicBezTo>
                    <a:cubicBezTo>
                      <a:pt x="1550" y="1697"/>
                      <a:pt x="1287" y="795"/>
                      <a:pt x="1231" y="156"/>
                    </a:cubicBezTo>
                    <a:cubicBezTo>
                      <a:pt x="1221" y="53"/>
                      <a:pt x="1132" y="1"/>
                      <a:pt x="10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4"/>
              <p:cNvSpPr/>
              <p:nvPr/>
            </p:nvSpPr>
            <p:spPr>
              <a:xfrm>
                <a:off x="840217" y="1939595"/>
                <a:ext cx="517732" cy="472096"/>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4"/>
              <p:cNvSpPr/>
              <p:nvPr/>
            </p:nvSpPr>
            <p:spPr>
              <a:xfrm>
                <a:off x="3056603" y="1940280"/>
                <a:ext cx="519789" cy="472439"/>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4"/>
              <p:cNvSpPr/>
              <p:nvPr/>
            </p:nvSpPr>
            <p:spPr>
              <a:xfrm>
                <a:off x="3292787" y="2049735"/>
                <a:ext cx="152657" cy="255585"/>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4"/>
              <p:cNvSpPr/>
              <p:nvPr/>
            </p:nvSpPr>
            <p:spPr>
              <a:xfrm>
                <a:off x="3297129" y="2154963"/>
                <a:ext cx="120320" cy="150358"/>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4"/>
              <p:cNvSpPr/>
              <p:nvPr/>
            </p:nvSpPr>
            <p:spPr>
              <a:xfrm>
                <a:off x="932543" y="2049621"/>
                <a:ext cx="199163" cy="255700"/>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4"/>
              <p:cNvSpPr/>
              <p:nvPr/>
            </p:nvSpPr>
            <p:spPr>
              <a:xfrm>
                <a:off x="1003386" y="2157019"/>
                <a:ext cx="120435" cy="148301"/>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4"/>
              <p:cNvSpPr/>
              <p:nvPr/>
            </p:nvSpPr>
            <p:spPr>
              <a:xfrm>
                <a:off x="982019" y="677435"/>
                <a:ext cx="2379669" cy="1020171"/>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7" name="Google Shape;237;p34"/>
            <p:cNvSpPr/>
            <p:nvPr/>
          </p:nvSpPr>
          <p:spPr>
            <a:xfrm>
              <a:off x="2182480" y="4040376"/>
              <a:ext cx="139745" cy="279236"/>
            </a:xfrm>
            <a:custGeom>
              <a:avLst/>
              <a:gdLst/>
              <a:ahLst/>
              <a:cxnLst/>
              <a:rect l="l" t="t" r="r" b="b"/>
              <a:pathLst>
                <a:path w="1223" h="2444" extrusionOk="0">
                  <a:moveTo>
                    <a:pt x="113" y="0"/>
                  </a:moveTo>
                  <a:cubicBezTo>
                    <a:pt x="57" y="0"/>
                    <a:pt x="1" y="57"/>
                    <a:pt x="19" y="113"/>
                  </a:cubicBezTo>
                  <a:lnTo>
                    <a:pt x="19" y="1335"/>
                  </a:lnTo>
                  <a:cubicBezTo>
                    <a:pt x="1" y="1936"/>
                    <a:pt x="508" y="2444"/>
                    <a:pt x="1110" y="2444"/>
                  </a:cubicBezTo>
                  <a:cubicBezTo>
                    <a:pt x="1166" y="2444"/>
                    <a:pt x="1222" y="2406"/>
                    <a:pt x="1222" y="2350"/>
                  </a:cubicBezTo>
                  <a:cubicBezTo>
                    <a:pt x="1222" y="2301"/>
                    <a:pt x="1180" y="2252"/>
                    <a:pt x="1132" y="2252"/>
                  </a:cubicBezTo>
                  <a:cubicBezTo>
                    <a:pt x="1125" y="2252"/>
                    <a:pt x="1117" y="2253"/>
                    <a:pt x="1110" y="2256"/>
                  </a:cubicBezTo>
                  <a:cubicBezTo>
                    <a:pt x="621" y="2237"/>
                    <a:pt x="207" y="1842"/>
                    <a:pt x="207" y="1335"/>
                  </a:cubicBezTo>
                  <a:lnTo>
                    <a:pt x="207" y="113"/>
                  </a:lnTo>
                  <a:cubicBezTo>
                    <a:pt x="207" y="57"/>
                    <a:pt x="170" y="0"/>
                    <a:pt x="1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4"/>
            <p:cNvSpPr/>
            <p:nvPr/>
          </p:nvSpPr>
          <p:spPr>
            <a:xfrm>
              <a:off x="1744391" y="6464838"/>
              <a:ext cx="317998" cy="15196"/>
            </a:xfrm>
            <a:custGeom>
              <a:avLst/>
              <a:gdLst/>
              <a:ahLst/>
              <a:cxnLst/>
              <a:rect l="l" t="t" r="r" b="b"/>
              <a:pathLst>
                <a:path w="2783" h="133" extrusionOk="0">
                  <a:moveTo>
                    <a:pt x="0" y="0"/>
                  </a:moveTo>
                  <a:lnTo>
                    <a:pt x="0" y="132"/>
                  </a:lnTo>
                  <a:lnTo>
                    <a:pt x="2782" y="132"/>
                  </a:lnTo>
                  <a:lnTo>
                    <a:pt x="27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TextBox 83">
            <a:extLst>
              <a:ext uri="{FF2B5EF4-FFF2-40B4-BE49-F238E27FC236}">
                <a16:creationId xmlns:a16="http://schemas.microsoft.com/office/drawing/2014/main" id="{1AD8C0F4-C1E7-47A5-ACF9-F43174B96294}"/>
              </a:ext>
            </a:extLst>
          </p:cNvPr>
          <p:cNvSpPr txBox="1"/>
          <p:nvPr/>
        </p:nvSpPr>
        <p:spPr>
          <a:xfrm>
            <a:off x="2934324" y="324004"/>
            <a:ext cx="4859717" cy="1169551"/>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,,Žmogui duotos emocijos tam, kad džiaugtųsi gyvenimu. Kartais būna liūdna, bet tai yra tik bloga diena, kuri ryt ar poryt bus linksma. Žmogus turi emocijas, kad parodytų, kada jam liūdna, linksma ar nuobodu. Emocijos gali pakeisti visą dieną.“</a:t>
            </a:r>
          </a:p>
          <a:p>
            <a:pPr algn="r"/>
            <a:r>
              <a:rPr lang="lt-LT" i="1" dirty="0">
                <a:latin typeface="Times New Roman" panose="02020603050405020304" pitchFamily="18" charset="0"/>
                <a:cs typeface="Times New Roman" panose="02020603050405020304" pitchFamily="18" charset="0"/>
              </a:rPr>
              <a:t>Gabija, 6kl.</a:t>
            </a:r>
            <a:endParaRPr lang="en-US" i="1" dirty="0">
              <a:latin typeface="Times New Roman" panose="02020603050405020304" pitchFamily="18" charset="0"/>
              <a:cs typeface="Times New Roman" panose="02020603050405020304" pitchFamily="18" charset="0"/>
            </a:endParaRPr>
          </a:p>
        </p:txBody>
      </p:sp>
      <p:sp>
        <p:nvSpPr>
          <p:cNvPr id="88" name="TextBox 87">
            <a:extLst>
              <a:ext uri="{FF2B5EF4-FFF2-40B4-BE49-F238E27FC236}">
                <a16:creationId xmlns:a16="http://schemas.microsoft.com/office/drawing/2014/main" id="{89AC41E4-9D73-4053-A889-96F1499A679E}"/>
              </a:ext>
            </a:extLst>
          </p:cNvPr>
          <p:cNvSpPr txBox="1"/>
          <p:nvPr/>
        </p:nvSpPr>
        <p:spPr>
          <a:xfrm>
            <a:off x="3918841" y="1375424"/>
            <a:ext cx="5231697" cy="1600438"/>
          </a:xfrm>
          <a:prstGeom prst="rect">
            <a:avLst/>
          </a:prstGeom>
          <a:noFill/>
        </p:spPr>
        <p:txBody>
          <a:bodyPr wrap="square">
            <a:spAutoFit/>
          </a:bodyPr>
          <a:lstStyle/>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,,Emocijų yra labai daug ir įvairių. Kiekvienas jas perteikia savaip. Manau, kad dažniausios žmogaus emocijos yra džiaugsmas, liūdesys ir susimąstymas. Ne visi žmones moka išreikšti tam tikras emocijas, bet tai yra normalu, nes kokioje aplinkoje mes augame ir ką labiausiai patiriame, tas emocijos ir labiausiai mokame parodyti.“ </a:t>
            </a:r>
          </a:p>
          <a:p>
            <a:pPr algn="r"/>
            <a:r>
              <a:rPr lang="lt-LT" i="1" dirty="0">
                <a:latin typeface="Times New Roman" panose="02020603050405020304" pitchFamily="18" charset="0"/>
                <a:cs typeface="Times New Roman" panose="02020603050405020304" pitchFamily="18" charset="0"/>
              </a:rPr>
              <a:t>Danielius G., 7kl.</a:t>
            </a:r>
          </a:p>
        </p:txBody>
      </p:sp>
      <p:sp>
        <p:nvSpPr>
          <p:cNvPr id="90" name="TextBox 89">
            <a:extLst>
              <a:ext uri="{FF2B5EF4-FFF2-40B4-BE49-F238E27FC236}">
                <a16:creationId xmlns:a16="http://schemas.microsoft.com/office/drawing/2014/main" id="{80027303-581C-4EB0-B79C-DC0C222EFF23}"/>
              </a:ext>
            </a:extLst>
          </p:cNvPr>
          <p:cNvSpPr txBox="1"/>
          <p:nvPr/>
        </p:nvSpPr>
        <p:spPr>
          <a:xfrm>
            <a:off x="2672203" y="3132752"/>
            <a:ext cx="5513614"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,,Žmogui emocijos duotos tam, kad galėtų apsiginti,  pažinti save, išsakyti jausmus. Taip pat ir susirasti draugų. Emocijos yra gana nepastovios.“</a:t>
            </a:r>
          </a:p>
          <a:p>
            <a:pPr algn="r"/>
            <a:r>
              <a:rPr lang="lt-LT" i="1" dirty="0">
                <a:latin typeface="Times New Roman" panose="02020603050405020304" pitchFamily="18" charset="0"/>
                <a:cs typeface="Times New Roman" panose="02020603050405020304" pitchFamily="18" charset="0"/>
              </a:rPr>
              <a:t>Karolina,  6kl.</a:t>
            </a:r>
            <a:endParaRPr lang="en-US" i="1" dirty="0">
              <a:latin typeface="Times New Roman" panose="02020603050405020304" pitchFamily="18" charset="0"/>
              <a:cs typeface="Times New Roman" panose="02020603050405020304" pitchFamily="18" charset="0"/>
            </a:endParaRPr>
          </a:p>
        </p:txBody>
      </p:sp>
      <p:sp>
        <p:nvSpPr>
          <p:cNvPr id="92" name="TextBox 91">
            <a:extLst>
              <a:ext uri="{FF2B5EF4-FFF2-40B4-BE49-F238E27FC236}">
                <a16:creationId xmlns:a16="http://schemas.microsoft.com/office/drawing/2014/main" id="{E7B36ED3-DD91-4B5F-B068-0E89ABBFDE5C}"/>
              </a:ext>
            </a:extLst>
          </p:cNvPr>
          <p:cNvSpPr txBox="1"/>
          <p:nvPr/>
        </p:nvSpPr>
        <p:spPr>
          <a:xfrm>
            <a:off x="3780028" y="3876176"/>
            <a:ext cx="5370510" cy="1169551"/>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,,Manau, kad žmogui emocijos buvo duotos, kad jis galėtų save išreikšti. Jei tu linksmas, tai šypsaisi, juokiesi, o jei piktas-  susiraukęs, irzlus. Jas taip pat reikia išmokti valdyti, nes jei tu visur būsi piktas, žmonės nenorės su tavim bendraut ir pačiam nebus malonu.“ </a:t>
            </a:r>
          </a:p>
          <a:p>
            <a:pPr algn="r"/>
            <a:r>
              <a:rPr lang="lt-LT" i="1" dirty="0">
                <a:latin typeface="Times New Roman" panose="02020603050405020304" pitchFamily="18" charset="0"/>
                <a:cs typeface="Times New Roman" panose="02020603050405020304" pitchFamily="18" charset="0"/>
              </a:rPr>
              <a:t>Eimantas, 6kl.</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grpSp>
        <p:nvGrpSpPr>
          <p:cNvPr id="303" name="Google Shape;303;p37"/>
          <p:cNvGrpSpPr/>
          <p:nvPr/>
        </p:nvGrpSpPr>
        <p:grpSpPr>
          <a:xfrm>
            <a:off x="5384160" y="554165"/>
            <a:ext cx="2985272" cy="6736734"/>
            <a:chOff x="720011" y="539988"/>
            <a:chExt cx="2985272" cy="6736734"/>
          </a:xfrm>
        </p:grpSpPr>
        <p:sp>
          <p:nvSpPr>
            <p:cNvPr id="304" name="Google Shape;304;p37"/>
            <p:cNvSpPr/>
            <p:nvPr/>
          </p:nvSpPr>
          <p:spPr>
            <a:xfrm>
              <a:off x="952155" y="1425243"/>
              <a:ext cx="2500795" cy="2627066"/>
            </a:xfrm>
            <a:custGeom>
              <a:avLst/>
              <a:gdLst/>
              <a:ahLst/>
              <a:cxnLst/>
              <a:rect l="l" t="t" r="r" b="b"/>
              <a:pathLst>
                <a:path w="21841" h="22992" extrusionOk="0">
                  <a:moveTo>
                    <a:pt x="2767" y="0"/>
                  </a:moveTo>
                  <a:cubicBezTo>
                    <a:pt x="1075" y="0"/>
                    <a:pt x="1" y="532"/>
                    <a:pt x="1" y="2918"/>
                  </a:cubicBezTo>
                  <a:lnTo>
                    <a:pt x="1" y="15173"/>
                  </a:lnTo>
                  <a:cubicBezTo>
                    <a:pt x="1" y="19496"/>
                    <a:pt x="3497" y="22992"/>
                    <a:pt x="7801" y="22992"/>
                  </a:cubicBezTo>
                  <a:lnTo>
                    <a:pt x="14041" y="22992"/>
                  </a:lnTo>
                  <a:cubicBezTo>
                    <a:pt x="18345" y="22992"/>
                    <a:pt x="21841" y="19496"/>
                    <a:pt x="21841" y="15173"/>
                  </a:cubicBezTo>
                  <a:lnTo>
                    <a:pt x="21841" y="2937"/>
                  </a:lnTo>
                  <a:cubicBezTo>
                    <a:pt x="21841" y="536"/>
                    <a:pt x="20762" y="2"/>
                    <a:pt x="19065" y="2"/>
                  </a:cubicBezTo>
                  <a:cubicBezTo>
                    <a:pt x="17707" y="2"/>
                    <a:pt x="15954" y="343"/>
                    <a:pt x="14041" y="343"/>
                  </a:cubicBezTo>
                  <a:lnTo>
                    <a:pt x="7801" y="343"/>
                  </a:lnTo>
                  <a:cubicBezTo>
                    <a:pt x="5883" y="343"/>
                    <a:pt x="4126" y="0"/>
                    <a:pt x="27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7"/>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7"/>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7"/>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7"/>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7"/>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7"/>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7"/>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7"/>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7"/>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7"/>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7"/>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7"/>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7"/>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7"/>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7"/>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7"/>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7"/>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7"/>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7"/>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7"/>
            <p:cNvSpPr/>
            <p:nvPr/>
          </p:nvSpPr>
          <p:spPr>
            <a:xfrm>
              <a:off x="2287720" y="4117723"/>
              <a:ext cx="474781" cy="2462326"/>
            </a:xfrm>
            <a:custGeom>
              <a:avLst/>
              <a:gdLst/>
              <a:ahLst/>
              <a:cxnLst/>
              <a:rect l="l" t="t" r="r" b="b"/>
              <a:pathLst>
                <a:path w="4155" h="7444" extrusionOk="0">
                  <a:moveTo>
                    <a:pt x="1" y="0"/>
                  </a:moveTo>
                  <a:lnTo>
                    <a:pt x="1" y="7443"/>
                  </a:lnTo>
                  <a:lnTo>
                    <a:pt x="4154" y="7443"/>
                  </a:lnTo>
                  <a:lnTo>
                    <a:pt x="415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7"/>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7"/>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7"/>
            <p:cNvSpPr/>
            <p:nvPr/>
          </p:nvSpPr>
          <p:spPr>
            <a:xfrm>
              <a:off x="1667025" y="4117723"/>
              <a:ext cx="472610" cy="2462326"/>
            </a:xfrm>
            <a:custGeom>
              <a:avLst/>
              <a:gdLst/>
              <a:ahLst/>
              <a:cxnLst/>
              <a:rect l="l" t="t" r="r" b="b"/>
              <a:pathLst>
                <a:path w="4136" h="7444" extrusionOk="0">
                  <a:moveTo>
                    <a:pt x="1" y="0"/>
                  </a:moveTo>
                  <a:lnTo>
                    <a:pt x="1" y="7443"/>
                  </a:lnTo>
                  <a:lnTo>
                    <a:pt x="4136" y="7443"/>
                  </a:lnTo>
                  <a:lnTo>
                    <a:pt x="413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7"/>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7"/>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7"/>
            <p:cNvSpPr/>
            <p:nvPr/>
          </p:nvSpPr>
          <p:spPr>
            <a:xfrm>
              <a:off x="2003200" y="3170677"/>
              <a:ext cx="415696" cy="221307"/>
            </a:xfrm>
            <a:custGeom>
              <a:avLst/>
              <a:gdLst/>
              <a:ahLst/>
              <a:cxnLst/>
              <a:rect l="l" t="t" r="r" b="b"/>
              <a:pathLst>
                <a:path w="3638" h="1937" extrusionOk="0">
                  <a:moveTo>
                    <a:pt x="3524" y="0"/>
                  </a:moveTo>
                  <a:cubicBezTo>
                    <a:pt x="3449" y="0"/>
                    <a:pt x="3412" y="57"/>
                    <a:pt x="3412" y="113"/>
                  </a:cubicBezTo>
                  <a:cubicBezTo>
                    <a:pt x="3412" y="996"/>
                    <a:pt x="2697" y="1711"/>
                    <a:pt x="1814" y="1711"/>
                  </a:cubicBezTo>
                  <a:cubicBezTo>
                    <a:pt x="949" y="1711"/>
                    <a:pt x="235" y="996"/>
                    <a:pt x="235" y="113"/>
                  </a:cubicBezTo>
                  <a:cubicBezTo>
                    <a:pt x="245" y="57"/>
                    <a:pt x="183" y="28"/>
                    <a:pt x="122" y="28"/>
                  </a:cubicBezTo>
                  <a:cubicBezTo>
                    <a:pt x="61" y="28"/>
                    <a:pt x="0" y="57"/>
                    <a:pt x="10" y="113"/>
                  </a:cubicBezTo>
                  <a:cubicBezTo>
                    <a:pt x="10" y="1128"/>
                    <a:pt x="818" y="1936"/>
                    <a:pt x="1814" y="1936"/>
                  </a:cubicBezTo>
                  <a:cubicBezTo>
                    <a:pt x="2829" y="1936"/>
                    <a:pt x="3637" y="1128"/>
                    <a:pt x="3637" y="113"/>
                  </a:cubicBezTo>
                  <a:cubicBezTo>
                    <a:pt x="3637" y="57"/>
                    <a:pt x="3581" y="0"/>
                    <a:pt x="3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7"/>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7"/>
            <p:cNvSpPr/>
            <p:nvPr/>
          </p:nvSpPr>
          <p:spPr>
            <a:xfrm>
              <a:off x="949796" y="539988"/>
              <a:ext cx="2497833" cy="1843921"/>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7"/>
            <p:cNvSpPr/>
            <p:nvPr/>
          </p:nvSpPr>
          <p:spPr>
            <a:xfrm>
              <a:off x="1093655" y="997459"/>
              <a:ext cx="2222911" cy="2085222"/>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7"/>
            <p:cNvSpPr/>
            <p:nvPr/>
          </p:nvSpPr>
          <p:spPr>
            <a:xfrm>
              <a:off x="840217" y="1939595"/>
              <a:ext cx="517735" cy="472091"/>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7"/>
            <p:cNvSpPr/>
            <p:nvPr/>
          </p:nvSpPr>
          <p:spPr>
            <a:xfrm>
              <a:off x="3056603" y="1940280"/>
              <a:ext cx="519791" cy="472434"/>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7"/>
            <p:cNvSpPr/>
            <p:nvPr/>
          </p:nvSpPr>
          <p:spPr>
            <a:xfrm>
              <a:off x="3292787" y="2049735"/>
              <a:ext cx="152658" cy="255583"/>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7"/>
            <p:cNvSpPr/>
            <p:nvPr/>
          </p:nvSpPr>
          <p:spPr>
            <a:xfrm>
              <a:off x="3297129" y="2154963"/>
              <a:ext cx="120321" cy="150356"/>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7"/>
            <p:cNvSpPr/>
            <p:nvPr/>
          </p:nvSpPr>
          <p:spPr>
            <a:xfrm>
              <a:off x="932543" y="2049621"/>
              <a:ext cx="199164" cy="255697"/>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7"/>
            <p:cNvSpPr/>
            <p:nvPr/>
          </p:nvSpPr>
          <p:spPr>
            <a:xfrm>
              <a:off x="1003386" y="2157019"/>
              <a:ext cx="120435" cy="148300"/>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7"/>
            <p:cNvSpPr/>
            <p:nvPr/>
          </p:nvSpPr>
          <p:spPr>
            <a:xfrm>
              <a:off x="982019" y="677435"/>
              <a:ext cx="2379683" cy="1020161"/>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1" name="Google Shape;341;p37"/>
            <p:cNvGrpSpPr/>
            <p:nvPr/>
          </p:nvGrpSpPr>
          <p:grpSpPr>
            <a:xfrm>
              <a:off x="1636103" y="1784405"/>
              <a:ext cx="1138014" cy="801214"/>
              <a:chOff x="5414712" y="1764218"/>
              <a:chExt cx="1138014" cy="801214"/>
            </a:xfrm>
          </p:grpSpPr>
          <p:sp>
            <p:nvSpPr>
              <p:cNvPr id="342" name="Google Shape;342;p37"/>
              <p:cNvSpPr/>
              <p:nvPr/>
            </p:nvSpPr>
            <p:spPr>
              <a:xfrm>
                <a:off x="5441667" y="1998983"/>
                <a:ext cx="255369" cy="112082"/>
              </a:xfrm>
              <a:custGeom>
                <a:avLst/>
                <a:gdLst/>
                <a:ahLst/>
                <a:cxnLst/>
                <a:rect l="l" t="t" r="r" b="b"/>
                <a:pathLst>
                  <a:path w="2198" h="983" extrusionOk="0">
                    <a:moveTo>
                      <a:pt x="1102" y="0"/>
                    </a:moveTo>
                    <a:cubicBezTo>
                      <a:pt x="736" y="0"/>
                      <a:pt x="371" y="170"/>
                      <a:pt x="145" y="513"/>
                    </a:cubicBezTo>
                    <a:cubicBezTo>
                      <a:pt x="0" y="723"/>
                      <a:pt x="187" y="915"/>
                      <a:pt x="383" y="915"/>
                    </a:cubicBezTo>
                    <a:cubicBezTo>
                      <a:pt x="467" y="915"/>
                      <a:pt x="553" y="880"/>
                      <a:pt x="615" y="795"/>
                    </a:cubicBezTo>
                    <a:cubicBezTo>
                      <a:pt x="737" y="630"/>
                      <a:pt x="919" y="549"/>
                      <a:pt x="1102" y="549"/>
                    </a:cubicBezTo>
                    <a:cubicBezTo>
                      <a:pt x="1314" y="549"/>
                      <a:pt x="1527" y="658"/>
                      <a:pt x="1649" y="870"/>
                    </a:cubicBezTo>
                    <a:cubicBezTo>
                      <a:pt x="1705" y="949"/>
                      <a:pt x="1780" y="982"/>
                      <a:pt x="1854" y="982"/>
                    </a:cubicBezTo>
                    <a:cubicBezTo>
                      <a:pt x="2027" y="982"/>
                      <a:pt x="2198" y="799"/>
                      <a:pt x="2119" y="588"/>
                    </a:cubicBezTo>
                    <a:cubicBezTo>
                      <a:pt x="1894" y="198"/>
                      <a:pt x="1497" y="0"/>
                      <a:pt x="1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7"/>
              <p:cNvSpPr/>
              <p:nvPr/>
            </p:nvSpPr>
            <p:spPr>
              <a:xfrm>
                <a:off x="6275863" y="2003544"/>
                <a:ext cx="255369" cy="110827"/>
              </a:xfrm>
              <a:custGeom>
                <a:avLst/>
                <a:gdLst/>
                <a:ahLst/>
                <a:cxnLst/>
                <a:rect l="l" t="t" r="r" b="b"/>
                <a:pathLst>
                  <a:path w="2198" h="972" extrusionOk="0">
                    <a:moveTo>
                      <a:pt x="1124" y="0"/>
                    </a:moveTo>
                    <a:cubicBezTo>
                      <a:pt x="755" y="0"/>
                      <a:pt x="382" y="174"/>
                      <a:pt x="145" y="529"/>
                    </a:cubicBezTo>
                    <a:cubicBezTo>
                      <a:pt x="1" y="726"/>
                      <a:pt x="185" y="913"/>
                      <a:pt x="381" y="913"/>
                    </a:cubicBezTo>
                    <a:cubicBezTo>
                      <a:pt x="465" y="913"/>
                      <a:pt x="552" y="878"/>
                      <a:pt x="615" y="793"/>
                    </a:cubicBezTo>
                    <a:cubicBezTo>
                      <a:pt x="737" y="627"/>
                      <a:pt x="923" y="547"/>
                      <a:pt x="1108" y="547"/>
                    </a:cubicBezTo>
                    <a:cubicBezTo>
                      <a:pt x="1323" y="547"/>
                      <a:pt x="1537" y="656"/>
                      <a:pt x="1649" y="868"/>
                    </a:cubicBezTo>
                    <a:cubicBezTo>
                      <a:pt x="1704" y="940"/>
                      <a:pt x="1778" y="971"/>
                      <a:pt x="1852" y="971"/>
                    </a:cubicBezTo>
                    <a:cubicBezTo>
                      <a:pt x="2026" y="971"/>
                      <a:pt x="2198" y="797"/>
                      <a:pt x="2118" y="586"/>
                    </a:cubicBezTo>
                    <a:cubicBezTo>
                      <a:pt x="1905" y="198"/>
                      <a:pt x="1517" y="0"/>
                      <a:pt x="1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7"/>
              <p:cNvSpPr/>
              <p:nvPr/>
            </p:nvSpPr>
            <p:spPr>
              <a:xfrm>
                <a:off x="5879097" y="1962611"/>
                <a:ext cx="179967" cy="311161"/>
              </a:xfrm>
              <a:custGeom>
                <a:avLst/>
                <a:gdLst/>
                <a:ahLst/>
                <a:cxnLst/>
                <a:rect l="l" t="t" r="r" b="b"/>
                <a:pathLst>
                  <a:path w="1549" h="2729" extrusionOk="0">
                    <a:moveTo>
                      <a:pt x="1046" y="0"/>
                    </a:moveTo>
                    <a:cubicBezTo>
                      <a:pt x="961" y="0"/>
                      <a:pt x="882" y="52"/>
                      <a:pt x="891" y="155"/>
                    </a:cubicBezTo>
                    <a:lnTo>
                      <a:pt x="910" y="174"/>
                    </a:lnTo>
                    <a:cubicBezTo>
                      <a:pt x="947" y="531"/>
                      <a:pt x="985" y="907"/>
                      <a:pt x="1023" y="1283"/>
                    </a:cubicBezTo>
                    <a:cubicBezTo>
                      <a:pt x="1054" y="1596"/>
                      <a:pt x="1007" y="2430"/>
                      <a:pt x="611" y="2430"/>
                    </a:cubicBezTo>
                    <a:cubicBezTo>
                      <a:pt x="531" y="2430"/>
                      <a:pt x="437" y="2396"/>
                      <a:pt x="327" y="2317"/>
                    </a:cubicBezTo>
                    <a:cubicBezTo>
                      <a:pt x="297" y="2299"/>
                      <a:pt x="267" y="2291"/>
                      <a:pt x="239" y="2291"/>
                    </a:cubicBezTo>
                    <a:cubicBezTo>
                      <a:pt x="94" y="2291"/>
                      <a:pt x="0" y="2504"/>
                      <a:pt x="158" y="2599"/>
                    </a:cubicBezTo>
                    <a:cubicBezTo>
                      <a:pt x="284" y="2687"/>
                      <a:pt x="428" y="2729"/>
                      <a:pt x="569" y="2729"/>
                    </a:cubicBezTo>
                    <a:cubicBezTo>
                      <a:pt x="849" y="2729"/>
                      <a:pt x="1123" y="2566"/>
                      <a:pt x="1248" y="2279"/>
                    </a:cubicBezTo>
                    <a:cubicBezTo>
                      <a:pt x="1549" y="1678"/>
                      <a:pt x="1286" y="794"/>
                      <a:pt x="1229" y="155"/>
                    </a:cubicBezTo>
                    <a:cubicBezTo>
                      <a:pt x="1220" y="52"/>
                      <a:pt x="1131" y="0"/>
                      <a:pt x="10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7"/>
              <p:cNvSpPr/>
              <p:nvPr/>
            </p:nvSpPr>
            <p:spPr>
              <a:xfrm>
                <a:off x="5855860" y="2363844"/>
                <a:ext cx="216332" cy="201587"/>
              </a:xfrm>
              <a:custGeom>
                <a:avLst/>
                <a:gdLst/>
                <a:ahLst/>
                <a:cxnLst/>
                <a:rect l="l" t="t" r="r" b="b"/>
                <a:pathLst>
                  <a:path w="1862" h="1768" extrusionOk="0">
                    <a:moveTo>
                      <a:pt x="1" y="1"/>
                    </a:moveTo>
                    <a:lnTo>
                      <a:pt x="1" y="828"/>
                    </a:lnTo>
                    <a:cubicBezTo>
                      <a:pt x="1" y="1354"/>
                      <a:pt x="414" y="1768"/>
                      <a:pt x="941" y="1768"/>
                    </a:cubicBezTo>
                    <a:cubicBezTo>
                      <a:pt x="1448" y="1749"/>
                      <a:pt x="1862" y="1335"/>
                      <a:pt x="1862" y="828"/>
                    </a:cubicBezTo>
                    <a:lnTo>
                      <a:pt x="18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7"/>
              <p:cNvSpPr/>
              <p:nvPr/>
            </p:nvSpPr>
            <p:spPr>
              <a:xfrm>
                <a:off x="5858068" y="2453577"/>
                <a:ext cx="211917" cy="111854"/>
              </a:xfrm>
              <a:custGeom>
                <a:avLst/>
                <a:gdLst/>
                <a:ahLst/>
                <a:cxnLst/>
                <a:rect l="l" t="t" r="r" b="b"/>
                <a:pathLst>
                  <a:path w="1824" h="981" extrusionOk="0">
                    <a:moveTo>
                      <a:pt x="964" y="0"/>
                    </a:moveTo>
                    <a:cubicBezTo>
                      <a:pt x="637" y="0"/>
                      <a:pt x="308" y="71"/>
                      <a:pt x="1" y="210"/>
                    </a:cubicBezTo>
                    <a:cubicBezTo>
                      <a:pt x="76" y="661"/>
                      <a:pt x="471" y="981"/>
                      <a:pt x="922" y="981"/>
                    </a:cubicBezTo>
                    <a:cubicBezTo>
                      <a:pt x="1373" y="981"/>
                      <a:pt x="1767" y="642"/>
                      <a:pt x="1824" y="172"/>
                    </a:cubicBezTo>
                    <a:cubicBezTo>
                      <a:pt x="1549" y="57"/>
                      <a:pt x="1257" y="0"/>
                      <a:pt x="9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7"/>
              <p:cNvSpPr/>
              <p:nvPr/>
            </p:nvSpPr>
            <p:spPr>
              <a:xfrm>
                <a:off x="5414712" y="1764218"/>
                <a:ext cx="290456" cy="113678"/>
              </a:xfrm>
              <a:custGeom>
                <a:avLst/>
                <a:gdLst/>
                <a:ahLst/>
                <a:cxnLst/>
                <a:rect l="l" t="t" r="r" b="b"/>
                <a:pathLst>
                  <a:path w="2500" h="997" extrusionOk="0">
                    <a:moveTo>
                      <a:pt x="2029" y="0"/>
                    </a:moveTo>
                    <a:cubicBezTo>
                      <a:pt x="1994" y="0"/>
                      <a:pt x="1957" y="5"/>
                      <a:pt x="1918" y="16"/>
                    </a:cubicBezTo>
                    <a:lnTo>
                      <a:pt x="452" y="298"/>
                    </a:lnTo>
                    <a:cubicBezTo>
                      <a:pt x="0" y="334"/>
                      <a:pt x="53" y="996"/>
                      <a:pt x="476" y="996"/>
                    </a:cubicBezTo>
                    <a:cubicBezTo>
                      <a:pt x="492" y="996"/>
                      <a:pt x="510" y="995"/>
                      <a:pt x="527" y="993"/>
                    </a:cubicBezTo>
                    <a:lnTo>
                      <a:pt x="584" y="993"/>
                    </a:lnTo>
                    <a:lnTo>
                      <a:pt x="2050" y="711"/>
                    </a:lnTo>
                    <a:cubicBezTo>
                      <a:pt x="2499" y="642"/>
                      <a:pt x="2424" y="0"/>
                      <a:pt x="20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7"/>
              <p:cNvSpPr/>
              <p:nvPr/>
            </p:nvSpPr>
            <p:spPr>
              <a:xfrm>
                <a:off x="6262270" y="1766384"/>
                <a:ext cx="290456" cy="113678"/>
              </a:xfrm>
              <a:custGeom>
                <a:avLst/>
                <a:gdLst/>
                <a:ahLst/>
                <a:cxnLst/>
                <a:rect l="l" t="t" r="r" b="b"/>
                <a:pathLst>
                  <a:path w="2500" h="997" extrusionOk="0">
                    <a:moveTo>
                      <a:pt x="475" y="0"/>
                    </a:moveTo>
                    <a:cubicBezTo>
                      <a:pt x="92" y="0"/>
                      <a:pt x="0" y="640"/>
                      <a:pt x="450" y="692"/>
                    </a:cubicBezTo>
                    <a:lnTo>
                      <a:pt x="1916" y="974"/>
                    </a:lnTo>
                    <a:lnTo>
                      <a:pt x="1991" y="974"/>
                    </a:lnTo>
                    <a:lnTo>
                      <a:pt x="1991" y="993"/>
                    </a:lnTo>
                    <a:cubicBezTo>
                      <a:pt x="2008" y="995"/>
                      <a:pt x="2025" y="996"/>
                      <a:pt x="2041" y="996"/>
                    </a:cubicBezTo>
                    <a:cubicBezTo>
                      <a:pt x="2447" y="996"/>
                      <a:pt x="2500" y="334"/>
                      <a:pt x="2047" y="298"/>
                    </a:cubicBezTo>
                    <a:lnTo>
                      <a:pt x="581" y="16"/>
                    </a:lnTo>
                    <a:cubicBezTo>
                      <a:pt x="544" y="5"/>
                      <a:pt x="508" y="0"/>
                      <a:pt x="4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9" name="Google Shape;349;p37"/>
            <p:cNvSpPr/>
            <p:nvPr/>
          </p:nvSpPr>
          <p:spPr>
            <a:xfrm>
              <a:off x="1466675" y="3172848"/>
              <a:ext cx="1493653" cy="1433413"/>
            </a:xfrm>
            <a:custGeom>
              <a:avLst/>
              <a:gdLst/>
              <a:ahLst/>
              <a:cxnLst/>
              <a:rect l="l" t="t" r="r" b="b"/>
              <a:pathLst>
                <a:path w="13045" h="12707" extrusionOk="0">
                  <a:moveTo>
                    <a:pt x="2557" y="1"/>
                  </a:moveTo>
                  <a:lnTo>
                    <a:pt x="2557" y="809"/>
                  </a:lnTo>
                  <a:cubicBezTo>
                    <a:pt x="2557" y="2218"/>
                    <a:pt x="1410" y="3365"/>
                    <a:pt x="1" y="3365"/>
                  </a:cubicBezTo>
                  <a:lnTo>
                    <a:pt x="1" y="6184"/>
                  </a:lnTo>
                  <a:cubicBezTo>
                    <a:pt x="1" y="9793"/>
                    <a:pt x="2914" y="12706"/>
                    <a:pt x="6523" y="12706"/>
                  </a:cubicBezTo>
                  <a:cubicBezTo>
                    <a:pt x="10131" y="12706"/>
                    <a:pt x="13045" y="9793"/>
                    <a:pt x="13045" y="6184"/>
                  </a:cubicBezTo>
                  <a:lnTo>
                    <a:pt x="13045" y="3365"/>
                  </a:lnTo>
                  <a:cubicBezTo>
                    <a:pt x="11748" y="3365"/>
                    <a:pt x="10676" y="2294"/>
                    <a:pt x="10676" y="997"/>
                  </a:cubicBezTo>
                  <a:lnTo>
                    <a:pt x="10676" y="1"/>
                  </a:lnTo>
                  <a:lnTo>
                    <a:pt x="8985" y="1"/>
                  </a:lnTo>
                  <a:lnTo>
                    <a:pt x="8985" y="921"/>
                  </a:lnTo>
                  <a:cubicBezTo>
                    <a:pt x="8985" y="2275"/>
                    <a:pt x="7895" y="3365"/>
                    <a:pt x="6541" y="3365"/>
                  </a:cubicBezTo>
                  <a:cubicBezTo>
                    <a:pt x="5188" y="3365"/>
                    <a:pt x="4098" y="2275"/>
                    <a:pt x="4098" y="921"/>
                  </a:cubicBezTo>
                  <a:lnTo>
                    <a:pt x="40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7"/>
            <p:cNvSpPr/>
            <p:nvPr/>
          </p:nvSpPr>
          <p:spPr>
            <a:xfrm>
              <a:off x="1488603" y="4053287"/>
              <a:ext cx="1449794" cy="571263"/>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TextBox 56">
            <a:extLst>
              <a:ext uri="{FF2B5EF4-FFF2-40B4-BE49-F238E27FC236}">
                <a16:creationId xmlns:a16="http://schemas.microsoft.com/office/drawing/2014/main" id="{F5D38F7E-593E-416F-8959-A8E5E682F718}"/>
              </a:ext>
            </a:extLst>
          </p:cNvPr>
          <p:cNvSpPr txBox="1"/>
          <p:nvPr/>
        </p:nvSpPr>
        <p:spPr>
          <a:xfrm>
            <a:off x="163080" y="178482"/>
            <a:ext cx="4820012" cy="1169551"/>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,,Kiekvienas žmogus turi savo emocijas. Vieni išreiškia emocijas veidu, kai kurie prisilietimu, o kiti žodžiais. Emocijos mums padeda suprasti, kaip žmogus jaučiasi. Kartais teigiamos emocijos gali pagerinti mūsų sveikatą, o neigiamos pabloginti.“ </a:t>
            </a:r>
          </a:p>
          <a:p>
            <a:pPr algn="r"/>
            <a:r>
              <a:rPr lang="lt-LT" i="1" dirty="0">
                <a:latin typeface="Times New Roman" panose="02020603050405020304" pitchFamily="18" charset="0"/>
                <a:cs typeface="Times New Roman" panose="02020603050405020304" pitchFamily="18" charset="0"/>
              </a:rPr>
              <a:t>Kristina, 6 kl.</a:t>
            </a:r>
            <a:endParaRPr lang="en-US" i="1" dirty="0">
              <a:latin typeface="Times New Roman" panose="02020603050405020304" pitchFamily="18" charset="0"/>
              <a:cs typeface="Times New Roman" panose="02020603050405020304" pitchFamily="18" charset="0"/>
            </a:endParaRPr>
          </a:p>
        </p:txBody>
      </p:sp>
      <p:sp>
        <p:nvSpPr>
          <p:cNvPr id="59" name="TextBox 58">
            <a:extLst>
              <a:ext uri="{FF2B5EF4-FFF2-40B4-BE49-F238E27FC236}">
                <a16:creationId xmlns:a16="http://schemas.microsoft.com/office/drawing/2014/main" id="{642FE56B-DC88-4445-934B-1DB8BBDF7BD1}"/>
              </a:ext>
            </a:extLst>
          </p:cNvPr>
          <p:cNvSpPr txBox="1"/>
          <p:nvPr/>
        </p:nvSpPr>
        <p:spPr>
          <a:xfrm>
            <a:off x="163080" y="1493081"/>
            <a:ext cx="4572000" cy="954107"/>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,,Žmogui skirtos emocijos, kad jis išsakytų savo jausmus. Jeigu žmogus būtų be emocijų, tai daugelis žmonių laikytų jį keistu. Mes reiškiame emocijas, kai liūdime, džiaugiamės.“ </a:t>
            </a:r>
          </a:p>
          <a:p>
            <a:pPr algn="r"/>
            <a:r>
              <a:rPr lang="lt-LT" i="1" dirty="0">
                <a:latin typeface="Times New Roman" panose="02020603050405020304" pitchFamily="18" charset="0"/>
                <a:cs typeface="Times New Roman" panose="02020603050405020304" pitchFamily="18" charset="0"/>
              </a:rPr>
              <a:t>Armandas, 6kl.</a:t>
            </a:r>
            <a:endParaRPr lang="en-US" i="1" dirty="0">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D17022C6-A611-4CBC-8798-76D43F97840E}"/>
              </a:ext>
            </a:extLst>
          </p:cNvPr>
          <p:cNvSpPr txBox="1"/>
          <p:nvPr/>
        </p:nvSpPr>
        <p:spPr>
          <a:xfrm>
            <a:off x="215288" y="2614982"/>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 ,,Žmogus be emocijų būtų nuobodus, negalėtų gerai bendrauti, negalėtų išsakyti pykčio ir laimės.“ </a:t>
            </a:r>
          </a:p>
          <a:p>
            <a:pPr algn="r"/>
            <a:r>
              <a:rPr lang="lt-LT" i="1" dirty="0">
                <a:latin typeface="Times New Roman" panose="02020603050405020304" pitchFamily="18" charset="0"/>
                <a:cs typeface="Times New Roman" panose="02020603050405020304" pitchFamily="18" charset="0"/>
              </a:rPr>
              <a:t>Airidas, 6 kl.</a:t>
            </a:r>
            <a:endParaRPr lang="en-US" i="1" dirty="0">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E9821147-051C-422E-B67C-3A7E3605298C}"/>
              </a:ext>
            </a:extLst>
          </p:cNvPr>
          <p:cNvSpPr txBox="1"/>
          <p:nvPr/>
        </p:nvSpPr>
        <p:spPr>
          <a:xfrm>
            <a:off x="215288" y="3449970"/>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,,Žmogui yra duotos emocijos, kad džiaugtųsi gyvenimu, liūdėtų,  jeigu kažkas atsitiko.“ </a:t>
            </a:r>
          </a:p>
          <a:p>
            <a:pPr algn="r"/>
            <a:r>
              <a:rPr lang="lt-LT" i="1" dirty="0">
                <a:latin typeface="Times New Roman" panose="02020603050405020304" pitchFamily="18" charset="0"/>
                <a:cs typeface="Times New Roman" panose="02020603050405020304" pitchFamily="18" charset="0"/>
              </a:rPr>
              <a:t>Greta, 6kl.</a:t>
            </a:r>
            <a:endParaRPr lang="en-US" i="1" dirty="0">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FDB6222F-8918-441A-BE28-609B0EAF77A0}"/>
              </a:ext>
            </a:extLst>
          </p:cNvPr>
          <p:cNvSpPr txBox="1"/>
          <p:nvPr/>
        </p:nvSpPr>
        <p:spPr>
          <a:xfrm>
            <a:off x="296114" y="4309109"/>
            <a:ext cx="4572000" cy="523220"/>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,,Emocijos, kad gyvenimas būtų įvairus.“ </a:t>
            </a:r>
          </a:p>
          <a:p>
            <a:pPr algn="r"/>
            <a:r>
              <a:rPr lang="lt-LT" i="1" dirty="0">
                <a:latin typeface="Times New Roman" panose="02020603050405020304" pitchFamily="18" charset="0"/>
                <a:cs typeface="Times New Roman" panose="02020603050405020304" pitchFamily="18" charset="0"/>
              </a:rPr>
              <a:t>Ema, 7 kl.</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250" name="Google Shape;250;p36"/>
          <p:cNvGrpSpPr/>
          <p:nvPr/>
        </p:nvGrpSpPr>
        <p:grpSpPr>
          <a:xfrm>
            <a:off x="131677" y="462016"/>
            <a:ext cx="2985272" cy="6736734"/>
            <a:chOff x="720011" y="539988"/>
            <a:chExt cx="2985272" cy="6736734"/>
          </a:xfrm>
        </p:grpSpPr>
        <p:sp>
          <p:nvSpPr>
            <p:cNvPr id="251" name="Google Shape;251;p36"/>
            <p:cNvSpPr/>
            <p:nvPr/>
          </p:nvSpPr>
          <p:spPr>
            <a:xfrm>
              <a:off x="949796" y="539988"/>
              <a:ext cx="2496343" cy="3691359"/>
            </a:xfrm>
            <a:custGeom>
              <a:avLst/>
              <a:gdLst/>
              <a:ahLst/>
              <a:cxnLst/>
              <a:rect l="l" t="t" r="r" b="b"/>
              <a:pathLst>
                <a:path w="24135" h="35357" extrusionOk="0">
                  <a:moveTo>
                    <a:pt x="13912" y="0"/>
                  </a:moveTo>
                  <a:cubicBezTo>
                    <a:pt x="13350" y="0"/>
                    <a:pt x="12758" y="397"/>
                    <a:pt x="12199" y="397"/>
                  </a:cubicBezTo>
                  <a:cubicBezTo>
                    <a:pt x="11652" y="397"/>
                    <a:pt x="11022" y="16"/>
                    <a:pt x="10434" y="16"/>
                  </a:cubicBezTo>
                  <a:cubicBezTo>
                    <a:pt x="10396" y="16"/>
                    <a:pt x="10358" y="18"/>
                    <a:pt x="10320" y="21"/>
                  </a:cubicBezTo>
                  <a:cubicBezTo>
                    <a:pt x="9699" y="59"/>
                    <a:pt x="9135" y="604"/>
                    <a:pt x="8534" y="717"/>
                  </a:cubicBezTo>
                  <a:cubicBezTo>
                    <a:pt x="8427" y="737"/>
                    <a:pt x="8317" y="744"/>
                    <a:pt x="8203" y="744"/>
                  </a:cubicBezTo>
                  <a:cubicBezTo>
                    <a:pt x="7846" y="744"/>
                    <a:pt x="7464" y="669"/>
                    <a:pt x="7105" y="669"/>
                  </a:cubicBezTo>
                  <a:cubicBezTo>
                    <a:pt x="6935" y="669"/>
                    <a:pt x="6771" y="686"/>
                    <a:pt x="6617" y="736"/>
                  </a:cubicBezTo>
                  <a:cubicBezTo>
                    <a:pt x="6015" y="942"/>
                    <a:pt x="5640" y="1619"/>
                    <a:pt x="5094" y="1920"/>
                  </a:cubicBezTo>
                  <a:cubicBezTo>
                    <a:pt x="4549" y="2220"/>
                    <a:pt x="3760" y="2183"/>
                    <a:pt x="3290" y="2578"/>
                  </a:cubicBezTo>
                  <a:cubicBezTo>
                    <a:pt x="2801" y="2991"/>
                    <a:pt x="2726" y="3762"/>
                    <a:pt x="2350" y="4269"/>
                  </a:cubicBezTo>
                  <a:cubicBezTo>
                    <a:pt x="1993" y="4739"/>
                    <a:pt x="1260" y="5040"/>
                    <a:pt x="997" y="5641"/>
                  </a:cubicBezTo>
                  <a:cubicBezTo>
                    <a:pt x="772" y="6167"/>
                    <a:pt x="997" y="6919"/>
                    <a:pt x="828" y="7558"/>
                  </a:cubicBezTo>
                  <a:cubicBezTo>
                    <a:pt x="696" y="8122"/>
                    <a:pt x="133" y="8648"/>
                    <a:pt x="57" y="9306"/>
                  </a:cubicBezTo>
                  <a:cubicBezTo>
                    <a:pt x="1" y="9908"/>
                    <a:pt x="452" y="10547"/>
                    <a:pt x="452" y="11186"/>
                  </a:cubicBezTo>
                  <a:cubicBezTo>
                    <a:pt x="452" y="11956"/>
                    <a:pt x="20" y="12765"/>
                    <a:pt x="57" y="13592"/>
                  </a:cubicBezTo>
                  <a:cubicBezTo>
                    <a:pt x="95" y="14381"/>
                    <a:pt x="621" y="15152"/>
                    <a:pt x="678" y="15941"/>
                  </a:cubicBezTo>
                  <a:cubicBezTo>
                    <a:pt x="734" y="16749"/>
                    <a:pt x="339" y="17576"/>
                    <a:pt x="414" y="18366"/>
                  </a:cubicBezTo>
                  <a:cubicBezTo>
                    <a:pt x="490" y="19174"/>
                    <a:pt x="1035" y="19907"/>
                    <a:pt x="1110" y="20696"/>
                  </a:cubicBezTo>
                  <a:cubicBezTo>
                    <a:pt x="1204" y="21486"/>
                    <a:pt x="828" y="22350"/>
                    <a:pt x="922" y="23140"/>
                  </a:cubicBezTo>
                  <a:cubicBezTo>
                    <a:pt x="1016" y="23929"/>
                    <a:pt x="1599" y="24681"/>
                    <a:pt x="1693" y="25452"/>
                  </a:cubicBezTo>
                  <a:cubicBezTo>
                    <a:pt x="1805" y="26260"/>
                    <a:pt x="1467" y="27124"/>
                    <a:pt x="1561" y="27876"/>
                  </a:cubicBezTo>
                  <a:cubicBezTo>
                    <a:pt x="1693" y="28722"/>
                    <a:pt x="2275" y="29455"/>
                    <a:pt x="2388" y="30188"/>
                  </a:cubicBezTo>
                  <a:cubicBezTo>
                    <a:pt x="2407" y="30376"/>
                    <a:pt x="2407" y="30583"/>
                    <a:pt x="2407" y="30771"/>
                  </a:cubicBezTo>
                  <a:cubicBezTo>
                    <a:pt x="2087" y="31222"/>
                    <a:pt x="1880" y="31992"/>
                    <a:pt x="1880" y="32857"/>
                  </a:cubicBezTo>
                  <a:cubicBezTo>
                    <a:pt x="1880" y="34229"/>
                    <a:pt x="2407" y="35357"/>
                    <a:pt x="3083" y="35357"/>
                  </a:cubicBezTo>
                  <a:cubicBezTo>
                    <a:pt x="3309" y="35338"/>
                    <a:pt x="3534" y="35206"/>
                    <a:pt x="3685" y="35000"/>
                  </a:cubicBezTo>
                  <a:lnTo>
                    <a:pt x="3722" y="35018"/>
                  </a:lnTo>
                  <a:cubicBezTo>
                    <a:pt x="3741" y="34962"/>
                    <a:pt x="3779" y="34906"/>
                    <a:pt x="3798" y="34849"/>
                  </a:cubicBezTo>
                  <a:cubicBezTo>
                    <a:pt x="4136" y="34229"/>
                    <a:pt x="4286" y="33552"/>
                    <a:pt x="4267" y="32857"/>
                  </a:cubicBezTo>
                  <a:cubicBezTo>
                    <a:pt x="4267" y="31692"/>
                    <a:pt x="3892" y="30733"/>
                    <a:pt x="3384" y="30432"/>
                  </a:cubicBezTo>
                  <a:cubicBezTo>
                    <a:pt x="3347" y="30282"/>
                    <a:pt x="3365" y="30132"/>
                    <a:pt x="3440" y="29981"/>
                  </a:cubicBezTo>
                  <a:cubicBezTo>
                    <a:pt x="3741" y="29436"/>
                    <a:pt x="4211" y="28102"/>
                    <a:pt x="3910" y="27162"/>
                  </a:cubicBezTo>
                  <a:cubicBezTo>
                    <a:pt x="3591" y="26222"/>
                    <a:pt x="2651" y="25057"/>
                    <a:pt x="2801" y="24192"/>
                  </a:cubicBezTo>
                  <a:cubicBezTo>
                    <a:pt x="2971" y="23346"/>
                    <a:pt x="4211" y="22407"/>
                    <a:pt x="3741" y="21373"/>
                  </a:cubicBezTo>
                  <a:cubicBezTo>
                    <a:pt x="3271" y="20358"/>
                    <a:pt x="1956" y="18967"/>
                    <a:pt x="2651" y="18403"/>
                  </a:cubicBezTo>
                  <a:cubicBezTo>
                    <a:pt x="3365" y="17858"/>
                    <a:pt x="21013" y="17633"/>
                    <a:pt x="21014" y="17633"/>
                  </a:cubicBezTo>
                  <a:lnTo>
                    <a:pt x="21014" y="17633"/>
                  </a:lnTo>
                  <a:cubicBezTo>
                    <a:pt x="21014" y="17633"/>
                    <a:pt x="20619" y="19268"/>
                    <a:pt x="21334" y="20132"/>
                  </a:cubicBezTo>
                  <a:cubicBezTo>
                    <a:pt x="22029" y="20978"/>
                    <a:pt x="20789" y="21692"/>
                    <a:pt x="20789" y="22858"/>
                  </a:cubicBezTo>
                  <a:cubicBezTo>
                    <a:pt x="20789" y="24042"/>
                    <a:pt x="21728" y="24042"/>
                    <a:pt x="21559" y="24982"/>
                  </a:cubicBezTo>
                  <a:cubicBezTo>
                    <a:pt x="21409" y="25921"/>
                    <a:pt x="20394" y="27012"/>
                    <a:pt x="20394" y="27876"/>
                  </a:cubicBezTo>
                  <a:cubicBezTo>
                    <a:pt x="20394" y="28741"/>
                    <a:pt x="21672" y="29192"/>
                    <a:pt x="21334" y="30244"/>
                  </a:cubicBezTo>
                  <a:cubicBezTo>
                    <a:pt x="20901" y="30639"/>
                    <a:pt x="20619" y="31504"/>
                    <a:pt x="20619" y="32537"/>
                  </a:cubicBezTo>
                  <a:cubicBezTo>
                    <a:pt x="20619" y="33910"/>
                    <a:pt x="21146" y="35037"/>
                    <a:pt x="21804" y="35037"/>
                  </a:cubicBezTo>
                  <a:cubicBezTo>
                    <a:pt x="22461" y="35037"/>
                    <a:pt x="23006" y="33910"/>
                    <a:pt x="23006" y="32537"/>
                  </a:cubicBezTo>
                  <a:cubicBezTo>
                    <a:pt x="23025" y="31861"/>
                    <a:pt x="22875" y="31184"/>
                    <a:pt x="22555" y="30583"/>
                  </a:cubicBezTo>
                  <a:cubicBezTo>
                    <a:pt x="22537" y="30395"/>
                    <a:pt x="22537" y="30207"/>
                    <a:pt x="22555" y="30019"/>
                  </a:cubicBezTo>
                  <a:cubicBezTo>
                    <a:pt x="22631" y="29267"/>
                    <a:pt x="23176" y="28496"/>
                    <a:pt x="23270" y="27632"/>
                  </a:cubicBezTo>
                  <a:cubicBezTo>
                    <a:pt x="23326" y="26842"/>
                    <a:pt x="22931" y="25978"/>
                    <a:pt x="23006" y="25151"/>
                  </a:cubicBezTo>
                  <a:cubicBezTo>
                    <a:pt x="23063" y="24343"/>
                    <a:pt x="23608" y="23553"/>
                    <a:pt x="23664" y="22726"/>
                  </a:cubicBezTo>
                  <a:cubicBezTo>
                    <a:pt x="23721" y="21899"/>
                    <a:pt x="23307" y="21072"/>
                    <a:pt x="23364" y="20245"/>
                  </a:cubicBezTo>
                  <a:cubicBezTo>
                    <a:pt x="23420" y="19437"/>
                    <a:pt x="23927" y="18629"/>
                    <a:pt x="23965" y="17821"/>
                  </a:cubicBezTo>
                  <a:cubicBezTo>
                    <a:pt x="24003" y="17012"/>
                    <a:pt x="23589" y="16204"/>
                    <a:pt x="23608" y="15396"/>
                  </a:cubicBezTo>
                  <a:cubicBezTo>
                    <a:pt x="23646" y="14550"/>
                    <a:pt x="24134" y="13742"/>
                    <a:pt x="24134" y="12953"/>
                  </a:cubicBezTo>
                  <a:cubicBezTo>
                    <a:pt x="24134" y="12088"/>
                    <a:pt x="23664" y="11261"/>
                    <a:pt x="23627" y="10509"/>
                  </a:cubicBezTo>
                  <a:cubicBezTo>
                    <a:pt x="23608" y="9889"/>
                    <a:pt x="24021" y="9250"/>
                    <a:pt x="23946" y="8705"/>
                  </a:cubicBezTo>
                  <a:cubicBezTo>
                    <a:pt x="23852" y="8085"/>
                    <a:pt x="23270" y="7615"/>
                    <a:pt x="23100" y="7070"/>
                  </a:cubicBezTo>
                  <a:cubicBezTo>
                    <a:pt x="22931" y="6487"/>
                    <a:pt x="23138" y="5754"/>
                    <a:pt x="22894" y="5265"/>
                  </a:cubicBezTo>
                  <a:cubicBezTo>
                    <a:pt x="22631" y="4701"/>
                    <a:pt x="21916" y="4457"/>
                    <a:pt x="21559" y="4025"/>
                  </a:cubicBezTo>
                  <a:cubicBezTo>
                    <a:pt x="21202" y="3574"/>
                    <a:pt x="21108" y="2803"/>
                    <a:pt x="20657" y="2427"/>
                  </a:cubicBezTo>
                  <a:cubicBezTo>
                    <a:pt x="20206" y="2070"/>
                    <a:pt x="19454" y="2108"/>
                    <a:pt x="18928" y="1845"/>
                  </a:cubicBezTo>
                  <a:cubicBezTo>
                    <a:pt x="18420" y="1563"/>
                    <a:pt x="18063" y="905"/>
                    <a:pt x="17499" y="717"/>
                  </a:cubicBezTo>
                  <a:cubicBezTo>
                    <a:pt x="17358" y="670"/>
                    <a:pt x="17210" y="653"/>
                    <a:pt x="17059" y="653"/>
                  </a:cubicBezTo>
                  <a:cubicBezTo>
                    <a:pt x="16704" y="653"/>
                    <a:pt x="16329" y="743"/>
                    <a:pt x="15974" y="743"/>
                  </a:cubicBezTo>
                  <a:cubicBezTo>
                    <a:pt x="15873" y="743"/>
                    <a:pt x="15773" y="736"/>
                    <a:pt x="15676" y="717"/>
                  </a:cubicBezTo>
                  <a:cubicBezTo>
                    <a:pt x="15094" y="585"/>
                    <a:pt x="14567" y="59"/>
                    <a:pt x="13985" y="3"/>
                  </a:cubicBezTo>
                  <a:cubicBezTo>
                    <a:pt x="13960" y="1"/>
                    <a:pt x="13936" y="0"/>
                    <a:pt x="139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6"/>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6"/>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6"/>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6"/>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6"/>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6"/>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6"/>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6"/>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6"/>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6"/>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6"/>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6"/>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6"/>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6"/>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6"/>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6"/>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6"/>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6"/>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6"/>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6"/>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6"/>
            <p:cNvSpPr/>
            <p:nvPr/>
          </p:nvSpPr>
          <p:spPr>
            <a:xfrm>
              <a:off x="2287719" y="4117727"/>
              <a:ext cx="474781" cy="2771606"/>
            </a:xfrm>
            <a:custGeom>
              <a:avLst/>
              <a:gdLst/>
              <a:ahLst/>
              <a:cxnLst/>
              <a:rect l="l" t="t" r="r" b="b"/>
              <a:pathLst>
                <a:path w="4155" h="7444" extrusionOk="0">
                  <a:moveTo>
                    <a:pt x="1" y="0"/>
                  </a:moveTo>
                  <a:lnTo>
                    <a:pt x="1" y="7443"/>
                  </a:lnTo>
                  <a:lnTo>
                    <a:pt x="4154" y="7443"/>
                  </a:lnTo>
                  <a:lnTo>
                    <a:pt x="415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6"/>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6"/>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6"/>
            <p:cNvSpPr/>
            <p:nvPr/>
          </p:nvSpPr>
          <p:spPr>
            <a:xfrm>
              <a:off x="1667025" y="4117727"/>
              <a:ext cx="472610" cy="2771606"/>
            </a:xfrm>
            <a:custGeom>
              <a:avLst/>
              <a:gdLst/>
              <a:ahLst/>
              <a:cxnLst/>
              <a:rect l="l" t="t" r="r" b="b"/>
              <a:pathLst>
                <a:path w="4136" h="7444" extrusionOk="0">
                  <a:moveTo>
                    <a:pt x="1" y="0"/>
                  </a:moveTo>
                  <a:lnTo>
                    <a:pt x="1" y="7443"/>
                  </a:lnTo>
                  <a:lnTo>
                    <a:pt x="4136" y="7443"/>
                  </a:lnTo>
                  <a:lnTo>
                    <a:pt x="413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6"/>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6"/>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6"/>
            <p:cNvSpPr/>
            <p:nvPr/>
          </p:nvSpPr>
          <p:spPr>
            <a:xfrm>
              <a:off x="1093655" y="997459"/>
              <a:ext cx="2222911" cy="2085222"/>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6"/>
            <p:cNvSpPr/>
            <p:nvPr/>
          </p:nvSpPr>
          <p:spPr>
            <a:xfrm>
              <a:off x="840217" y="1939595"/>
              <a:ext cx="517735" cy="472091"/>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6"/>
            <p:cNvSpPr/>
            <p:nvPr/>
          </p:nvSpPr>
          <p:spPr>
            <a:xfrm>
              <a:off x="3056603" y="1940280"/>
              <a:ext cx="519791" cy="472434"/>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CC8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6"/>
            <p:cNvSpPr/>
            <p:nvPr/>
          </p:nvSpPr>
          <p:spPr>
            <a:xfrm>
              <a:off x="3292787" y="2049735"/>
              <a:ext cx="152658" cy="255583"/>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6"/>
            <p:cNvSpPr/>
            <p:nvPr/>
          </p:nvSpPr>
          <p:spPr>
            <a:xfrm>
              <a:off x="3297129" y="2154963"/>
              <a:ext cx="120321" cy="150356"/>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6"/>
            <p:cNvSpPr/>
            <p:nvPr/>
          </p:nvSpPr>
          <p:spPr>
            <a:xfrm>
              <a:off x="932543" y="2049621"/>
              <a:ext cx="199164" cy="255697"/>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6"/>
            <p:cNvSpPr/>
            <p:nvPr/>
          </p:nvSpPr>
          <p:spPr>
            <a:xfrm>
              <a:off x="1003386" y="2157019"/>
              <a:ext cx="120435" cy="148300"/>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6"/>
            <p:cNvSpPr/>
            <p:nvPr/>
          </p:nvSpPr>
          <p:spPr>
            <a:xfrm>
              <a:off x="1466675" y="3172848"/>
              <a:ext cx="1493653" cy="1433413"/>
            </a:xfrm>
            <a:custGeom>
              <a:avLst/>
              <a:gdLst/>
              <a:ahLst/>
              <a:cxnLst/>
              <a:rect l="l" t="t" r="r" b="b"/>
              <a:pathLst>
                <a:path w="13045" h="12707" extrusionOk="0">
                  <a:moveTo>
                    <a:pt x="2557" y="1"/>
                  </a:moveTo>
                  <a:lnTo>
                    <a:pt x="2557" y="809"/>
                  </a:lnTo>
                  <a:cubicBezTo>
                    <a:pt x="2557" y="2218"/>
                    <a:pt x="1410" y="3365"/>
                    <a:pt x="1" y="3365"/>
                  </a:cubicBezTo>
                  <a:lnTo>
                    <a:pt x="1" y="6184"/>
                  </a:lnTo>
                  <a:cubicBezTo>
                    <a:pt x="1" y="9793"/>
                    <a:pt x="2914" y="12706"/>
                    <a:pt x="6523" y="12706"/>
                  </a:cubicBezTo>
                  <a:cubicBezTo>
                    <a:pt x="10131" y="12706"/>
                    <a:pt x="13045" y="9793"/>
                    <a:pt x="13045" y="6184"/>
                  </a:cubicBezTo>
                  <a:lnTo>
                    <a:pt x="13045" y="3365"/>
                  </a:lnTo>
                  <a:cubicBezTo>
                    <a:pt x="11748" y="3365"/>
                    <a:pt x="10676" y="2294"/>
                    <a:pt x="10676" y="997"/>
                  </a:cubicBezTo>
                  <a:lnTo>
                    <a:pt x="10676" y="1"/>
                  </a:lnTo>
                  <a:lnTo>
                    <a:pt x="8985" y="1"/>
                  </a:lnTo>
                  <a:lnTo>
                    <a:pt x="8985" y="921"/>
                  </a:lnTo>
                  <a:cubicBezTo>
                    <a:pt x="8985" y="2275"/>
                    <a:pt x="7895" y="3365"/>
                    <a:pt x="6541" y="3365"/>
                  </a:cubicBezTo>
                  <a:cubicBezTo>
                    <a:pt x="5188" y="3365"/>
                    <a:pt x="4098" y="2275"/>
                    <a:pt x="4098" y="921"/>
                  </a:cubicBezTo>
                  <a:lnTo>
                    <a:pt x="40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6"/>
            <p:cNvSpPr/>
            <p:nvPr/>
          </p:nvSpPr>
          <p:spPr>
            <a:xfrm>
              <a:off x="1488603" y="4053287"/>
              <a:ext cx="1449794" cy="571263"/>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6"/>
            <p:cNvSpPr/>
            <p:nvPr/>
          </p:nvSpPr>
          <p:spPr>
            <a:xfrm>
              <a:off x="994157" y="655225"/>
              <a:ext cx="2413299" cy="1293903"/>
            </a:xfrm>
            <a:custGeom>
              <a:avLst/>
              <a:gdLst/>
              <a:ahLst/>
              <a:cxnLst/>
              <a:rect l="l" t="t" r="r" b="b"/>
              <a:pathLst>
                <a:path w="20977" h="11393" extrusionOk="0">
                  <a:moveTo>
                    <a:pt x="9398" y="0"/>
                  </a:moveTo>
                  <a:lnTo>
                    <a:pt x="2782" y="2632"/>
                  </a:lnTo>
                  <a:lnTo>
                    <a:pt x="95" y="6823"/>
                  </a:lnTo>
                  <a:cubicBezTo>
                    <a:pt x="1" y="7331"/>
                    <a:pt x="471" y="10375"/>
                    <a:pt x="452" y="10883"/>
                  </a:cubicBezTo>
                  <a:cubicBezTo>
                    <a:pt x="502" y="10869"/>
                    <a:pt x="553" y="10863"/>
                    <a:pt x="603" y="10863"/>
                  </a:cubicBezTo>
                  <a:cubicBezTo>
                    <a:pt x="809" y="10863"/>
                    <a:pt x="1017" y="10957"/>
                    <a:pt x="1272" y="10957"/>
                  </a:cubicBezTo>
                  <a:cubicBezTo>
                    <a:pt x="1373" y="10957"/>
                    <a:pt x="1481" y="10942"/>
                    <a:pt x="1598" y="10902"/>
                  </a:cubicBezTo>
                  <a:cubicBezTo>
                    <a:pt x="1974" y="10770"/>
                    <a:pt x="2200" y="10131"/>
                    <a:pt x="2651" y="9943"/>
                  </a:cubicBezTo>
                  <a:cubicBezTo>
                    <a:pt x="2732" y="9911"/>
                    <a:pt x="2825" y="9899"/>
                    <a:pt x="2925" y="9899"/>
                  </a:cubicBezTo>
                  <a:cubicBezTo>
                    <a:pt x="3159" y="9899"/>
                    <a:pt x="3431" y="9962"/>
                    <a:pt x="3681" y="9962"/>
                  </a:cubicBezTo>
                  <a:cubicBezTo>
                    <a:pt x="3817" y="9962"/>
                    <a:pt x="3947" y="9944"/>
                    <a:pt x="4061" y="9887"/>
                  </a:cubicBezTo>
                  <a:cubicBezTo>
                    <a:pt x="4455" y="9680"/>
                    <a:pt x="4568" y="9022"/>
                    <a:pt x="4963" y="8797"/>
                  </a:cubicBezTo>
                  <a:cubicBezTo>
                    <a:pt x="5357" y="8571"/>
                    <a:pt x="5996" y="8797"/>
                    <a:pt x="6372" y="8515"/>
                  </a:cubicBezTo>
                  <a:cubicBezTo>
                    <a:pt x="6748" y="8252"/>
                    <a:pt x="6748" y="7575"/>
                    <a:pt x="7087" y="7293"/>
                  </a:cubicBezTo>
                  <a:cubicBezTo>
                    <a:pt x="7406" y="7011"/>
                    <a:pt x="8102" y="7086"/>
                    <a:pt x="8402" y="6767"/>
                  </a:cubicBezTo>
                  <a:cubicBezTo>
                    <a:pt x="8703" y="6428"/>
                    <a:pt x="8571" y="5771"/>
                    <a:pt x="8816" y="5395"/>
                  </a:cubicBezTo>
                  <a:cubicBezTo>
                    <a:pt x="9079" y="5038"/>
                    <a:pt x="10000" y="4624"/>
                    <a:pt x="10207" y="4229"/>
                  </a:cubicBezTo>
                  <a:cubicBezTo>
                    <a:pt x="10413" y="3835"/>
                    <a:pt x="10150" y="3421"/>
                    <a:pt x="10413" y="3308"/>
                  </a:cubicBezTo>
                  <a:cubicBezTo>
                    <a:pt x="10463" y="3289"/>
                    <a:pt x="10500" y="3280"/>
                    <a:pt x="10527" y="3280"/>
                  </a:cubicBezTo>
                  <a:cubicBezTo>
                    <a:pt x="10734" y="3280"/>
                    <a:pt x="10359" y="3819"/>
                    <a:pt x="10808" y="4417"/>
                  </a:cubicBezTo>
                  <a:cubicBezTo>
                    <a:pt x="11052" y="4718"/>
                    <a:pt x="11748" y="4756"/>
                    <a:pt x="12067" y="5150"/>
                  </a:cubicBezTo>
                  <a:cubicBezTo>
                    <a:pt x="12331" y="5470"/>
                    <a:pt x="12218" y="6147"/>
                    <a:pt x="12537" y="6504"/>
                  </a:cubicBezTo>
                  <a:cubicBezTo>
                    <a:pt x="12838" y="6823"/>
                    <a:pt x="13533" y="6767"/>
                    <a:pt x="13853" y="7105"/>
                  </a:cubicBezTo>
                  <a:cubicBezTo>
                    <a:pt x="14191" y="7425"/>
                    <a:pt x="14135" y="8101"/>
                    <a:pt x="14492" y="8402"/>
                  </a:cubicBezTo>
                  <a:cubicBezTo>
                    <a:pt x="14849" y="8703"/>
                    <a:pt x="15507" y="8552"/>
                    <a:pt x="15864" y="8834"/>
                  </a:cubicBezTo>
                  <a:cubicBezTo>
                    <a:pt x="16240" y="9116"/>
                    <a:pt x="16278" y="9793"/>
                    <a:pt x="16672" y="10037"/>
                  </a:cubicBezTo>
                  <a:cubicBezTo>
                    <a:pt x="16860" y="10159"/>
                    <a:pt x="17114" y="10164"/>
                    <a:pt x="17372" y="10164"/>
                  </a:cubicBezTo>
                  <a:cubicBezTo>
                    <a:pt x="17394" y="10164"/>
                    <a:pt x="17415" y="10164"/>
                    <a:pt x="17437" y="10164"/>
                  </a:cubicBezTo>
                  <a:cubicBezTo>
                    <a:pt x="17674" y="10164"/>
                    <a:pt x="17911" y="10168"/>
                    <a:pt x="18101" y="10263"/>
                  </a:cubicBezTo>
                  <a:cubicBezTo>
                    <a:pt x="18495" y="10488"/>
                    <a:pt x="18646" y="11165"/>
                    <a:pt x="19059" y="11334"/>
                  </a:cubicBezTo>
                  <a:cubicBezTo>
                    <a:pt x="19153" y="11377"/>
                    <a:pt x="19256" y="11392"/>
                    <a:pt x="19364" y="11392"/>
                  </a:cubicBezTo>
                  <a:cubicBezTo>
                    <a:pt x="19649" y="11392"/>
                    <a:pt x="19969" y="11284"/>
                    <a:pt x="20254" y="11284"/>
                  </a:cubicBezTo>
                  <a:cubicBezTo>
                    <a:pt x="20335" y="11284"/>
                    <a:pt x="20414" y="11293"/>
                    <a:pt x="20488" y="11315"/>
                  </a:cubicBezTo>
                  <a:lnTo>
                    <a:pt x="20976" y="7763"/>
                  </a:lnTo>
                  <a:cubicBezTo>
                    <a:pt x="20826" y="7274"/>
                    <a:pt x="19116" y="3647"/>
                    <a:pt x="18871" y="3196"/>
                  </a:cubicBezTo>
                  <a:lnTo>
                    <a:pt x="93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8" name="Google Shape;288;p36"/>
            <p:cNvGrpSpPr/>
            <p:nvPr/>
          </p:nvGrpSpPr>
          <p:grpSpPr>
            <a:xfrm>
              <a:off x="1548155" y="1712099"/>
              <a:ext cx="1298876" cy="796836"/>
              <a:chOff x="4143950" y="3226025"/>
              <a:chExt cx="544625" cy="334075"/>
            </a:xfrm>
          </p:grpSpPr>
          <p:sp>
            <p:nvSpPr>
              <p:cNvPr id="289" name="Google Shape;289;p36"/>
              <p:cNvSpPr/>
              <p:nvPr/>
            </p:nvSpPr>
            <p:spPr>
              <a:xfrm>
                <a:off x="4188300" y="3226025"/>
                <a:ext cx="119825" cy="48075"/>
              </a:xfrm>
              <a:custGeom>
                <a:avLst/>
                <a:gdLst/>
                <a:ahLst/>
                <a:cxnLst/>
                <a:rect l="l" t="t" r="r" b="b"/>
                <a:pathLst>
                  <a:path w="4793" h="1923" extrusionOk="0">
                    <a:moveTo>
                      <a:pt x="3841" y="1"/>
                    </a:moveTo>
                    <a:cubicBezTo>
                      <a:pt x="3818" y="1"/>
                      <a:pt x="3795" y="2"/>
                      <a:pt x="3772" y="4"/>
                    </a:cubicBezTo>
                    <a:lnTo>
                      <a:pt x="3664" y="4"/>
                    </a:lnTo>
                    <a:lnTo>
                      <a:pt x="855" y="544"/>
                    </a:lnTo>
                    <a:cubicBezTo>
                      <a:pt x="1" y="715"/>
                      <a:pt x="184" y="1923"/>
                      <a:pt x="974" y="1923"/>
                    </a:cubicBezTo>
                    <a:cubicBezTo>
                      <a:pt x="1017" y="1923"/>
                      <a:pt x="1061" y="1919"/>
                      <a:pt x="1107" y="1912"/>
                    </a:cubicBezTo>
                    <a:lnTo>
                      <a:pt x="3916" y="1372"/>
                    </a:lnTo>
                    <a:cubicBezTo>
                      <a:pt x="4792" y="1267"/>
                      <a:pt x="4679" y="1"/>
                      <a:pt x="3841"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6"/>
              <p:cNvSpPr/>
              <p:nvPr/>
            </p:nvSpPr>
            <p:spPr>
              <a:xfrm>
                <a:off x="4530725" y="3226025"/>
                <a:ext cx="113750" cy="47900"/>
              </a:xfrm>
              <a:custGeom>
                <a:avLst/>
                <a:gdLst/>
                <a:ahLst/>
                <a:cxnLst/>
                <a:rect l="l" t="t" r="r" b="b"/>
                <a:pathLst>
                  <a:path w="4550" h="1916" extrusionOk="0">
                    <a:moveTo>
                      <a:pt x="951" y="1"/>
                    </a:moveTo>
                    <a:cubicBezTo>
                      <a:pt x="114" y="1"/>
                      <a:pt x="0" y="1267"/>
                      <a:pt x="877" y="1372"/>
                    </a:cubicBezTo>
                    <a:lnTo>
                      <a:pt x="3685" y="1912"/>
                    </a:lnTo>
                    <a:cubicBezTo>
                      <a:pt x="3711" y="1915"/>
                      <a:pt x="3737" y="1916"/>
                      <a:pt x="3763" y="1916"/>
                    </a:cubicBezTo>
                    <a:cubicBezTo>
                      <a:pt x="4096" y="1916"/>
                      <a:pt x="4411" y="1706"/>
                      <a:pt x="4477" y="1372"/>
                    </a:cubicBezTo>
                    <a:cubicBezTo>
                      <a:pt x="4549" y="976"/>
                      <a:pt x="4297" y="652"/>
                      <a:pt x="3937" y="580"/>
                    </a:cubicBezTo>
                    <a:lnTo>
                      <a:pt x="1129" y="40"/>
                    </a:lnTo>
                    <a:lnTo>
                      <a:pt x="1021" y="4"/>
                    </a:lnTo>
                    <a:cubicBezTo>
                      <a:pt x="997" y="2"/>
                      <a:pt x="974" y="1"/>
                      <a:pt x="951"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6"/>
              <p:cNvSpPr/>
              <p:nvPr/>
            </p:nvSpPr>
            <p:spPr>
              <a:xfrm>
                <a:off x="4492325" y="3307275"/>
                <a:ext cx="196250" cy="177950"/>
              </a:xfrm>
              <a:custGeom>
                <a:avLst/>
                <a:gdLst/>
                <a:ahLst/>
                <a:cxnLst/>
                <a:rect l="l" t="t" r="r" b="b"/>
                <a:pathLst>
                  <a:path w="7850" h="7118" extrusionOk="0">
                    <a:moveTo>
                      <a:pt x="3914" y="0"/>
                    </a:moveTo>
                    <a:cubicBezTo>
                      <a:pt x="2313" y="0"/>
                      <a:pt x="867" y="1104"/>
                      <a:pt x="468" y="2731"/>
                    </a:cubicBezTo>
                    <a:cubicBezTo>
                      <a:pt x="0" y="4639"/>
                      <a:pt x="1188" y="6584"/>
                      <a:pt x="3097" y="7016"/>
                    </a:cubicBezTo>
                    <a:cubicBezTo>
                      <a:pt x="3378" y="7085"/>
                      <a:pt x="3660" y="7118"/>
                      <a:pt x="3938" y="7118"/>
                    </a:cubicBezTo>
                    <a:cubicBezTo>
                      <a:pt x="5546" y="7118"/>
                      <a:pt x="7013" y="6014"/>
                      <a:pt x="7382" y="4387"/>
                    </a:cubicBezTo>
                    <a:cubicBezTo>
                      <a:pt x="7850" y="2479"/>
                      <a:pt x="6661" y="534"/>
                      <a:pt x="4753" y="102"/>
                    </a:cubicBezTo>
                    <a:cubicBezTo>
                      <a:pt x="4472" y="33"/>
                      <a:pt x="4190" y="0"/>
                      <a:pt x="39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6"/>
              <p:cNvSpPr/>
              <p:nvPr/>
            </p:nvSpPr>
            <p:spPr>
              <a:xfrm>
                <a:off x="4143950" y="3307275"/>
                <a:ext cx="196250" cy="177950"/>
              </a:xfrm>
              <a:custGeom>
                <a:avLst/>
                <a:gdLst/>
                <a:ahLst/>
                <a:cxnLst/>
                <a:rect l="l" t="t" r="r" b="b"/>
                <a:pathLst>
                  <a:path w="7850" h="7118" extrusionOk="0">
                    <a:moveTo>
                      <a:pt x="3912" y="0"/>
                    </a:moveTo>
                    <a:cubicBezTo>
                      <a:pt x="2305" y="0"/>
                      <a:pt x="837" y="1104"/>
                      <a:pt x="469" y="2731"/>
                    </a:cubicBezTo>
                    <a:cubicBezTo>
                      <a:pt x="1" y="4675"/>
                      <a:pt x="1189" y="6584"/>
                      <a:pt x="3097" y="7016"/>
                    </a:cubicBezTo>
                    <a:cubicBezTo>
                      <a:pt x="3379" y="7085"/>
                      <a:pt x="3660" y="7118"/>
                      <a:pt x="3937" y="7118"/>
                    </a:cubicBezTo>
                    <a:cubicBezTo>
                      <a:pt x="5537" y="7118"/>
                      <a:pt x="6983" y="6014"/>
                      <a:pt x="7382" y="4387"/>
                    </a:cubicBezTo>
                    <a:cubicBezTo>
                      <a:pt x="7850" y="2479"/>
                      <a:pt x="6662" y="570"/>
                      <a:pt x="4753" y="102"/>
                    </a:cubicBezTo>
                    <a:cubicBezTo>
                      <a:pt x="4472" y="33"/>
                      <a:pt x="4190" y="0"/>
                      <a:pt x="39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6"/>
              <p:cNvSpPr/>
              <p:nvPr/>
            </p:nvSpPr>
            <p:spPr>
              <a:xfrm>
                <a:off x="4376850" y="3337725"/>
                <a:ext cx="74075" cy="133325"/>
              </a:xfrm>
              <a:custGeom>
                <a:avLst/>
                <a:gdLst/>
                <a:ahLst/>
                <a:cxnLst/>
                <a:rect l="l" t="t" r="r" b="b"/>
                <a:pathLst>
                  <a:path w="2963" h="5333" extrusionOk="0">
                    <a:moveTo>
                      <a:pt x="2000" y="1"/>
                    </a:moveTo>
                    <a:cubicBezTo>
                      <a:pt x="1838" y="1"/>
                      <a:pt x="1685" y="109"/>
                      <a:pt x="1703" y="325"/>
                    </a:cubicBezTo>
                    <a:lnTo>
                      <a:pt x="1919" y="2341"/>
                    </a:lnTo>
                    <a:cubicBezTo>
                      <a:pt x="1979" y="2855"/>
                      <a:pt x="2065" y="4768"/>
                      <a:pt x="1215" y="4768"/>
                    </a:cubicBezTo>
                    <a:cubicBezTo>
                      <a:pt x="1054" y="4768"/>
                      <a:pt x="858" y="4698"/>
                      <a:pt x="622" y="4537"/>
                    </a:cubicBezTo>
                    <a:cubicBezTo>
                      <a:pt x="560" y="4494"/>
                      <a:pt x="498" y="4475"/>
                      <a:pt x="441" y="4475"/>
                    </a:cubicBezTo>
                    <a:cubicBezTo>
                      <a:pt x="170" y="4475"/>
                      <a:pt x="1" y="4899"/>
                      <a:pt x="298" y="5077"/>
                    </a:cubicBezTo>
                    <a:cubicBezTo>
                      <a:pt x="543" y="5252"/>
                      <a:pt x="817" y="5332"/>
                      <a:pt x="1087" y="5332"/>
                    </a:cubicBezTo>
                    <a:cubicBezTo>
                      <a:pt x="1654" y="5332"/>
                      <a:pt x="2203" y="4978"/>
                      <a:pt x="2423" y="4393"/>
                    </a:cubicBezTo>
                    <a:cubicBezTo>
                      <a:pt x="2963" y="3241"/>
                      <a:pt x="2495" y="1513"/>
                      <a:pt x="2351" y="325"/>
                    </a:cubicBezTo>
                    <a:cubicBezTo>
                      <a:pt x="2333" y="109"/>
                      <a:pt x="2162" y="1"/>
                      <a:pt x="2000"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6"/>
              <p:cNvSpPr/>
              <p:nvPr/>
            </p:nvSpPr>
            <p:spPr>
              <a:xfrm>
                <a:off x="4385200" y="3499975"/>
                <a:ext cx="45025" cy="60125"/>
              </a:xfrm>
              <a:custGeom>
                <a:avLst/>
                <a:gdLst/>
                <a:ahLst/>
                <a:cxnLst/>
                <a:rect l="l" t="t" r="r" b="b"/>
                <a:pathLst>
                  <a:path w="1801" h="2405" extrusionOk="0">
                    <a:moveTo>
                      <a:pt x="901" y="1"/>
                    </a:moveTo>
                    <a:cubicBezTo>
                      <a:pt x="450" y="1"/>
                      <a:pt x="0" y="298"/>
                      <a:pt x="0" y="892"/>
                    </a:cubicBezTo>
                    <a:lnTo>
                      <a:pt x="0" y="1504"/>
                    </a:lnTo>
                    <a:cubicBezTo>
                      <a:pt x="0" y="2008"/>
                      <a:pt x="432" y="2404"/>
                      <a:pt x="901" y="2404"/>
                    </a:cubicBezTo>
                    <a:cubicBezTo>
                      <a:pt x="1405" y="2404"/>
                      <a:pt x="1801" y="2008"/>
                      <a:pt x="1801" y="1504"/>
                    </a:cubicBezTo>
                    <a:lnTo>
                      <a:pt x="1801" y="892"/>
                    </a:lnTo>
                    <a:cubicBezTo>
                      <a:pt x="1801" y="298"/>
                      <a:pt x="1351" y="1"/>
                      <a:pt x="901"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6"/>
              <p:cNvSpPr/>
              <p:nvPr/>
            </p:nvSpPr>
            <p:spPr>
              <a:xfrm>
                <a:off x="4239375" y="3359325"/>
                <a:ext cx="72925" cy="72950"/>
              </a:xfrm>
              <a:custGeom>
                <a:avLst/>
                <a:gdLst/>
                <a:ahLst/>
                <a:cxnLst/>
                <a:rect l="l" t="t" r="r" b="b"/>
                <a:pathLst>
                  <a:path w="2917" h="2918" extrusionOk="0">
                    <a:moveTo>
                      <a:pt x="1441" y="1"/>
                    </a:moveTo>
                    <a:cubicBezTo>
                      <a:pt x="648" y="1"/>
                      <a:pt x="0" y="685"/>
                      <a:pt x="0" y="1477"/>
                    </a:cubicBezTo>
                    <a:cubicBezTo>
                      <a:pt x="0" y="2269"/>
                      <a:pt x="648" y="2917"/>
                      <a:pt x="1441" y="2917"/>
                    </a:cubicBezTo>
                    <a:cubicBezTo>
                      <a:pt x="2269" y="2917"/>
                      <a:pt x="2917" y="2269"/>
                      <a:pt x="2917" y="1477"/>
                    </a:cubicBezTo>
                    <a:cubicBezTo>
                      <a:pt x="2917" y="685"/>
                      <a:pt x="2269" y="1"/>
                      <a:pt x="1441"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6"/>
              <p:cNvSpPr/>
              <p:nvPr/>
            </p:nvSpPr>
            <p:spPr>
              <a:xfrm>
                <a:off x="4520225" y="3358425"/>
                <a:ext cx="72925" cy="72950"/>
              </a:xfrm>
              <a:custGeom>
                <a:avLst/>
                <a:gdLst/>
                <a:ahLst/>
                <a:cxnLst/>
                <a:rect l="l" t="t" r="r" b="b"/>
                <a:pathLst>
                  <a:path w="2917" h="2918" extrusionOk="0">
                    <a:moveTo>
                      <a:pt x="1441" y="1"/>
                    </a:moveTo>
                    <a:cubicBezTo>
                      <a:pt x="648" y="1"/>
                      <a:pt x="0" y="649"/>
                      <a:pt x="0" y="1441"/>
                    </a:cubicBezTo>
                    <a:cubicBezTo>
                      <a:pt x="0" y="2269"/>
                      <a:pt x="648" y="2917"/>
                      <a:pt x="1441" y="2917"/>
                    </a:cubicBezTo>
                    <a:cubicBezTo>
                      <a:pt x="2269" y="2917"/>
                      <a:pt x="2917" y="2269"/>
                      <a:pt x="2917" y="1441"/>
                    </a:cubicBezTo>
                    <a:cubicBezTo>
                      <a:pt x="2917" y="649"/>
                      <a:pt x="2269" y="1"/>
                      <a:pt x="1441" y="1"/>
                    </a:cubicBezTo>
                    <a:close/>
                  </a:path>
                </a:pathLst>
              </a:custGeom>
              <a:solidFill>
                <a:srgbClr val="1D27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3" name="TextBox 52">
            <a:extLst>
              <a:ext uri="{FF2B5EF4-FFF2-40B4-BE49-F238E27FC236}">
                <a16:creationId xmlns:a16="http://schemas.microsoft.com/office/drawing/2014/main" id="{E37C9E5A-77C1-4E24-9E65-28C4EAADC109}"/>
              </a:ext>
            </a:extLst>
          </p:cNvPr>
          <p:cNvSpPr txBox="1"/>
          <p:nvPr/>
        </p:nvSpPr>
        <p:spPr>
          <a:xfrm>
            <a:off x="2897576" y="292840"/>
            <a:ext cx="4572000" cy="1384995"/>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,,Gal dėl to, kad išsakytumėme savo vidinius jausmus ir emocijas. Galbūt. Manau, kad suprastumėme savo ir kitų nuotaikas. Jei žmoguje nesimatys emocijų, nesuprasime, ar jis linksmas, ar liūdnas. O gal išvis piktas. Per emocijas matome, ką jis jaučia ar jam linksma.“ </a:t>
            </a:r>
          </a:p>
          <a:p>
            <a:pPr algn="r"/>
            <a:r>
              <a:rPr lang="lt-LT" i="1" dirty="0">
                <a:latin typeface="Times New Roman" panose="02020603050405020304" pitchFamily="18" charset="0"/>
                <a:cs typeface="Times New Roman" panose="02020603050405020304" pitchFamily="18" charset="0"/>
              </a:rPr>
              <a:t>Arnas, 6 kl.</a:t>
            </a:r>
            <a:endParaRPr lang="en-US" i="1" dirty="0">
              <a:latin typeface="Times New Roman" panose="02020603050405020304" pitchFamily="18" charset="0"/>
              <a:cs typeface="Times New Roman" panose="02020603050405020304" pitchFamily="18" charset="0"/>
            </a:endParaRPr>
          </a:p>
        </p:txBody>
      </p:sp>
      <p:sp>
        <p:nvSpPr>
          <p:cNvPr id="55" name="TextBox 54">
            <a:extLst>
              <a:ext uri="{FF2B5EF4-FFF2-40B4-BE49-F238E27FC236}">
                <a16:creationId xmlns:a16="http://schemas.microsoft.com/office/drawing/2014/main" id="{50454A3E-DFE5-4557-86B0-72D6EEBD9812}"/>
              </a:ext>
            </a:extLst>
          </p:cNvPr>
          <p:cNvSpPr txBox="1"/>
          <p:nvPr/>
        </p:nvSpPr>
        <p:spPr>
          <a:xfrm>
            <a:off x="4029317" y="1666760"/>
            <a:ext cx="5114683" cy="1384995"/>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,,Liūdesį jausti yra normalu. Kiekvienas žmogus kartais pasijaučia liūdnai. Kai kurios emocijos būna tokios stiprios, kad mus dažnai palaužia. Nesvarbu, ar jos blogos, ar geros. Jei jautiesi liūdnai, nori su kažkuo pasikalbėti, neužsidaryk savyje. Visada bus žmogus, kuris norės padėti. Neišliek savo blogų emocijų ant kitų aplinkinių.“ </a:t>
            </a:r>
          </a:p>
          <a:p>
            <a:pPr algn="r"/>
            <a:r>
              <a:rPr lang="lt-LT" i="1" dirty="0">
                <a:latin typeface="Times New Roman" panose="02020603050405020304" pitchFamily="18" charset="0"/>
                <a:cs typeface="Times New Roman" panose="02020603050405020304" pitchFamily="18" charset="0"/>
              </a:rPr>
              <a:t>Emilija, 7 kl.</a:t>
            </a:r>
            <a:endParaRPr lang="en-US" i="1" dirty="0">
              <a:latin typeface="Times New Roman" panose="02020603050405020304" pitchFamily="18" charset="0"/>
              <a:cs typeface="Times New Roman" panose="02020603050405020304" pitchFamily="18" charset="0"/>
            </a:endParaRPr>
          </a:p>
        </p:txBody>
      </p:sp>
      <p:sp>
        <p:nvSpPr>
          <p:cNvPr id="57" name="TextBox 56">
            <a:extLst>
              <a:ext uri="{FF2B5EF4-FFF2-40B4-BE49-F238E27FC236}">
                <a16:creationId xmlns:a16="http://schemas.microsoft.com/office/drawing/2014/main" id="{48009CDB-6E83-4A1B-9BB0-5AC5EFB8CD00}"/>
              </a:ext>
            </a:extLst>
          </p:cNvPr>
          <p:cNvSpPr txBox="1"/>
          <p:nvPr/>
        </p:nvSpPr>
        <p:spPr>
          <a:xfrm>
            <a:off x="2915289" y="3004709"/>
            <a:ext cx="4589720" cy="954107"/>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,,Kad pamatytum, ką žmogus jaučia. Ar skausmą, ar džiaugsmą, ar liūdesį. Kad nebūtų nesantaikos tarpusavyje, kad suprastum kitus.“ </a:t>
            </a:r>
          </a:p>
          <a:p>
            <a:pPr algn="r"/>
            <a:r>
              <a:rPr lang="lt-LT" i="1" dirty="0">
                <a:latin typeface="Times New Roman" panose="02020603050405020304" pitchFamily="18" charset="0"/>
                <a:cs typeface="Times New Roman" panose="02020603050405020304" pitchFamily="18" charset="0"/>
              </a:rPr>
              <a:t>Austėja Ž., 7 kl.</a:t>
            </a:r>
            <a:endParaRPr lang="en-US" i="1" dirty="0">
              <a:latin typeface="Times New Roman" panose="02020603050405020304" pitchFamily="18" charset="0"/>
              <a:cs typeface="Times New Roman" panose="02020603050405020304" pitchFamily="18" charset="0"/>
            </a:endParaRPr>
          </a:p>
        </p:txBody>
      </p:sp>
      <p:sp>
        <p:nvSpPr>
          <p:cNvPr id="59" name="TextBox 58">
            <a:extLst>
              <a:ext uri="{FF2B5EF4-FFF2-40B4-BE49-F238E27FC236}">
                <a16:creationId xmlns:a16="http://schemas.microsoft.com/office/drawing/2014/main" id="{C7F2668F-0273-47FA-A398-3EECBCB2B94B}"/>
              </a:ext>
            </a:extLst>
          </p:cNvPr>
          <p:cNvSpPr txBox="1"/>
          <p:nvPr/>
        </p:nvSpPr>
        <p:spPr>
          <a:xfrm>
            <a:off x="4115474" y="4258219"/>
            <a:ext cx="4942367"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,,Žmogui duotos emocijos,  kad galėtų išreikšti save, kad kiti matytų, ką tu jauti.“ </a:t>
            </a:r>
          </a:p>
          <a:p>
            <a:pPr algn="r"/>
            <a:r>
              <a:rPr lang="lt-LT" i="1" dirty="0">
                <a:latin typeface="Times New Roman" panose="02020603050405020304" pitchFamily="18" charset="0"/>
                <a:cs typeface="Times New Roman" panose="02020603050405020304" pitchFamily="18" charset="0"/>
              </a:rPr>
              <a:t>Arina, 7 kl.</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grpSp>
        <p:nvGrpSpPr>
          <p:cNvPr id="1346" name="Google Shape;1346;p55"/>
          <p:cNvGrpSpPr/>
          <p:nvPr/>
        </p:nvGrpSpPr>
        <p:grpSpPr>
          <a:xfrm>
            <a:off x="6096263" y="257083"/>
            <a:ext cx="2985272" cy="6736734"/>
            <a:chOff x="720011" y="539988"/>
            <a:chExt cx="2985272" cy="6736734"/>
          </a:xfrm>
        </p:grpSpPr>
        <p:sp>
          <p:nvSpPr>
            <p:cNvPr id="1347" name="Google Shape;1347;p55"/>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55"/>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55"/>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55"/>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55"/>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5"/>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5"/>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55"/>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55"/>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55"/>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5"/>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55"/>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55"/>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5"/>
            <p:cNvSpPr/>
            <p:nvPr/>
          </p:nvSpPr>
          <p:spPr>
            <a:xfrm>
              <a:off x="1314871" y="3173534"/>
              <a:ext cx="502652" cy="710194"/>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5"/>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5"/>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5"/>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5"/>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5"/>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5"/>
            <p:cNvSpPr/>
            <p:nvPr/>
          </p:nvSpPr>
          <p:spPr>
            <a:xfrm>
              <a:off x="2609829" y="3177647"/>
              <a:ext cx="500595" cy="706080"/>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5"/>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5"/>
            <p:cNvSpPr/>
            <p:nvPr/>
          </p:nvSpPr>
          <p:spPr>
            <a:xfrm>
              <a:off x="2287720" y="4117724"/>
              <a:ext cx="474781" cy="2048682"/>
            </a:xfrm>
            <a:custGeom>
              <a:avLst/>
              <a:gdLst/>
              <a:ahLst/>
              <a:cxnLst/>
              <a:rect l="l" t="t" r="r" b="b"/>
              <a:pathLst>
                <a:path w="4155" h="7444" extrusionOk="0">
                  <a:moveTo>
                    <a:pt x="1" y="0"/>
                  </a:moveTo>
                  <a:lnTo>
                    <a:pt x="1" y="7443"/>
                  </a:lnTo>
                  <a:lnTo>
                    <a:pt x="4154" y="7443"/>
                  </a:lnTo>
                  <a:lnTo>
                    <a:pt x="41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5"/>
            <p:cNvSpPr/>
            <p:nvPr/>
          </p:nvSpPr>
          <p:spPr>
            <a:xfrm>
              <a:off x="2367246" y="6308082"/>
              <a:ext cx="315714" cy="730188"/>
            </a:xfrm>
            <a:custGeom>
              <a:avLst/>
              <a:gdLst/>
              <a:ahLst/>
              <a:cxnLst/>
              <a:rect l="l" t="t" r="r" b="b"/>
              <a:pathLst>
                <a:path w="2763" h="6391" extrusionOk="0">
                  <a:moveTo>
                    <a:pt x="0" y="0"/>
                  </a:moveTo>
                  <a:lnTo>
                    <a:pt x="0" y="6391"/>
                  </a:lnTo>
                  <a:lnTo>
                    <a:pt x="2763" y="6391"/>
                  </a:lnTo>
                  <a:lnTo>
                    <a:pt x="27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5"/>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55"/>
            <p:cNvSpPr/>
            <p:nvPr/>
          </p:nvSpPr>
          <p:spPr>
            <a:xfrm>
              <a:off x="2362904" y="7212171"/>
              <a:ext cx="487683"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5"/>
            <p:cNvSpPr/>
            <p:nvPr/>
          </p:nvSpPr>
          <p:spPr>
            <a:xfrm>
              <a:off x="2358562" y="7094033"/>
              <a:ext cx="122606" cy="127277"/>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5"/>
            <p:cNvSpPr/>
            <p:nvPr/>
          </p:nvSpPr>
          <p:spPr>
            <a:xfrm>
              <a:off x="2616342"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5"/>
            <p:cNvSpPr/>
            <p:nvPr/>
          </p:nvSpPr>
          <p:spPr>
            <a:xfrm>
              <a:off x="2616342" y="7012456"/>
              <a:ext cx="73130"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5"/>
            <p:cNvSpPr/>
            <p:nvPr/>
          </p:nvSpPr>
          <p:spPr>
            <a:xfrm>
              <a:off x="2365075" y="6402570"/>
              <a:ext cx="320056" cy="15081"/>
            </a:xfrm>
            <a:custGeom>
              <a:avLst/>
              <a:gdLst/>
              <a:ahLst/>
              <a:cxnLst/>
              <a:rect l="l" t="t" r="r" b="b"/>
              <a:pathLst>
                <a:path w="2801" h="132" extrusionOk="0">
                  <a:moveTo>
                    <a:pt x="0" y="0"/>
                  </a:moveTo>
                  <a:lnTo>
                    <a:pt x="0" y="132"/>
                  </a:lnTo>
                  <a:lnTo>
                    <a:pt x="2801" y="132"/>
                  </a:lnTo>
                  <a:lnTo>
                    <a:pt x="28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5"/>
            <p:cNvSpPr/>
            <p:nvPr/>
          </p:nvSpPr>
          <p:spPr>
            <a:xfrm>
              <a:off x="2365075" y="6464838"/>
              <a:ext cx="320056" cy="15196"/>
            </a:xfrm>
            <a:custGeom>
              <a:avLst/>
              <a:gdLst/>
              <a:ahLst/>
              <a:cxnLst/>
              <a:rect l="l" t="t" r="r" b="b"/>
              <a:pathLst>
                <a:path w="2801" h="133" extrusionOk="0">
                  <a:moveTo>
                    <a:pt x="0" y="0"/>
                  </a:moveTo>
                  <a:lnTo>
                    <a:pt x="0" y="132"/>
                  </a:lnTo>
                  <a:lnTo>
                    <a:pt x="2801" y="132"/>
                  </a:lnTo>
                  <a:lnTo>
                    <a:pt x="28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5"/>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5"/>
            <p:cNvSpPr/>
            <p:nvPr/>
          </p:nvSpPr>
          <p:spPr>
            <a:xfrm>
              <a:off x="1667025" y="4117724"/>
              <a:ext cx="472610" cy="2048682"/>
            </a:xfrm>
            <a:custGeom>
              <a:avLst/>
              <a:gdLst/>
              <a:ahLst/>
              <a:cxnLst/>
              <a:rect l="l" t="t" r="r" b="b"/>
              <a:pathLst>
                <a:path w="4136" h="7444" extrusionOk="0">
                  <a:moveTo>
                    <a:pt x="1" y="0"/>
                  </a:moveTo>
                  <a:lnTo>
                    <a:pt x="1" y="7443"/>
                  </a:lnTo>
                  <a:lnTo>
                    <a:pt x="4136" y="7443"/>
                  </a:lnTo>
                  <a:lnTo>
                    <a:pt x="41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5"/>
            <p:cNvSpPr/>
            <p:nvPr/>
          </p:nvSpPr>
          <p:spPr>
            <a:xfrm>
              <a:off x="1744391" y="6308082"/>
              <a:ext cx="317999" cy="730188"/>
            </a:xfrm>
            <a:custGeom>
              <a:avLst/>
              <a:gdLst/>
              <a:ahLst/>
              <a:cxnLst/>
              <a:rect l="l" t="t" r="r" b="b"/>
              <a:pathLst>
                <a:path w="2783" h="6391" extrusionOk="0">
                  <a:moveTo>
                    <a:pt x="0" y="0"/>
                  </a:moveTo>
                  <a:lnTo>
                    <a:pt x="0" y="6391"/>
                  </a:lnTo>
                  <a:lnTo>
                    <a:pt x="2782" y="6391"/>
                  </a:lnTo>
                  <a:lnTo>
                    <a:pt x="27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5"/>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5"/>
            <p:cNvSpPr/>
            <p:nvPr/>
          </p:nvSpPr>
          <p:spPr>
            <a:xfrm>
              <a:off x="1581107" y="7212171"/>
              <a:ext cx="485512"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5"/>
            <p:cNvSpPr/>
            <p:nvPr/>
          </p:nvSpPr>
          <p:spPr>
            <a:xfrm>
              <a:off x="1948353" y="7094033"/>
              <a:ext cx="122606" cy="127963"/>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5"/>
            <p:cNvSpPr/>
            <p:nvPr/>
          </p:nvSpPr>
          <p:spPr>
            <a:xfrm>
              <a:off x="1735821"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5"/>
            <p:cNvSpPr/>
            <p:nvPr/>
          </p:nvSpPr>
          <p:spPr>
            <a:xfrm>
              <a:off x="1740049" y="7012456"/>
              <a:ext cx="71073"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5"/>
            <p:cNvSpPr/>
            <p:nvPr/>
          </p:nvSpPr>
          <p:spPr>
            <a:xfrm>
              <a:off x="1744391" y="6402570"/>
              <a:ext cx="317999" cy="15081"/>
            </a:xfrm>
            <a:custGeom>
              <a:avLst/>
              <a:gdLst/>
              <a:ahLst/>
              <a:cxnLst/>
              <a:rect l="l" t="t" r="r" b="b"/>
              <a:pathLst>
                <a:path w="2783" h="132" extrusionOk="0">
                  <a:moveTo>
                    <a:pt x="0" y="0"/>
                  </a:moveTo>
                  <a:lnTo>
                    <a:pt x="0" y="132"/>
                  </a:lnTo>
                  <a:lnTo>
                    <a:pt x="2782" y="132"/>
                  </a:lnTo>
                  <a:lnTo>
                    <a:pt x="27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5"/>
            <p:cNvSpPr/>
            <p:nvPr/>
          </p:nvSpPr>
          <p:spPr>
            <a:xfrm>
              <a:off x="1744391" y="6464838"/>
              <a:ext cx="317999" cy="15196"/>
            </a:xfrm>
            <a:custGeom>
              <a:avLst/>
              <a:gdLst/>
              <a:ahLst/>
              <a:cxnLst/>
              <a:rect l="l" t="t" r="r" b="b"/>
              <a:pathLst>
                <a:path w="2783" h="133" extrusionOk="0">
                  <a:moveTo>
                    <a:pt x="0" y="0"/>
                  </a:moveTo>
                  <a:lnTo>
                    <a:pt x="0" y="132"/>
                  </a:lnTo>
                  <a:lnTo>
                    <a:pt x="2782" y="132"/>
                  </a:lnTo>
                  <a:lnTo>
                    <a:pt x="27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5"/>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5"/>
            <p:cNvSpPr/>
            <p:nvPr/>
          </p:nvSpPr>
          <p:spPr>
            <a:xfrm>
              <a:off x="1486610" y="4053287"/>
              <a:ext cx="1449794" cy="571263"/>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5"/>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5"/>
            <p:cNvSpPr/>
            <p:nvPr/>
          </p:nvSpPr>
          <p:spPr>
            <a:xfrm>
              <a:off x="949538" y="539988"/>
              <a:ext cx="2491931" cy="1842752"/>
            </a:xfrm>
            <a:custGeom>
              <a:avLst/>
              <a:gdLst/>
              <a:ahLst/>
              <a:cxnLst/>
              <a:rect l="l" t="t" r="r" b="b"/>
              <a:pathLst>
                <a:path w="21860" h="16133" extrusionOk="0">
                  <a:moveTo>
                    <a:pt x="7819" y="1"/>
                  </a:moveTo>
                  <a:cubicBezTo>
                    <a:pt x="3496" y="1"/>
                    <a:pt x="0" y="3497"/>
                    <a:pt x="0" y="7801"/>
                  </a:cubicBezTo>
                  <a:lnTo>
                    <a:pt x="0" y="13214"/>
                  </a:lnTo>
                  <a:cubicBezTo>
                    <a:pt x="0" y="15601"/>
                    <a:pt x="1075" y="16132"/>
                    <a:pt x="2770" y="16132"/>
                  </a:cubicBezTo>
                  <a:cubicBezTo>
                    <a:pt x="4131" y="16132"/>
                    <a:pt x="5893" y="15789"/>
                    <a:pt x="7819" y="15789"/>
                  </a:cubicBezTo>
                  <a:lnTo>
                    <a:pt x="14041" y="15789"/>
                  </a:lnTo>
                  <a:cubicBezTo>
                    <a:pt x="15966" y="15789"/>
                    <a:pt x="17728" y="16132"/>
                    <a:pt x="19090" y="16132"/>
                  </a:cubicBezTo>
                  <a:cubicBezTo>
                    <a:pt x="20785" y="16132"/>
                    <a:pt x="21859" y="15601"/>
                    <a:pt x="21859" y="13214"/>
                  </a:cubicBezTo>
                  <a:lnTo>
                    <a:pt x="21859" y="7801"/>
                  </a:lnTo>
                  <a:cubicBezTo>
                    <a:pt x="21859" y="3497"/>
                    <a:pt x="18363"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5"/>
            <p:cNvSpPr/>
            <p:nvPr/>
          </p:nvSpPr>
          <p:spPr>
            <a:xfrm>
              <a:off x="1093057" y="995167"/>
              <a:ext cx="2217659" cy="2086845"/>
            </a:xfrm>
            <a:custGeom>
              <a:avLst/>
              <a:gdLst/>
              <a:ahLst/>
              <a:cxnLst/>
              <a:rect l="l" t="t" r="r" b="b"/>
              <a:pathLst>
                <a:path w="19454" h="18270" extrusionOk="0">
                  <a:moveTo>
                    <a:pt x="5433" y="0"/>
                  </a:moveTo>
                  <a:cubicBezTo>
                    <a:pt x="2425" y="0"/>
                    <a:pt x="1" y="2425"/>
                    <a:pt x="1" y="5451"/>
                  </a:cubicBezTo>
                  <a:lnTo>
                    <a:pt x="1" y="12819"/>
                  </a:lnTo>
                  <a:cubicBezTo>
                    <a:pt x="1" y="15845"/>
                    <a:pt x="2425" y="18270"/>
                    <a:pt x="5433" y="18270"/>
                  </a:cubicBezTo>
                  <a:lnTo>
                    <a:pt x="14022" y="18270"/>
                  </a:lnTo>
                  <a:cubicBezTo>
                    <a:pt x="17029" y="18270"/>
                    <a:pt x="19454" y="15845"/>
                    <a:pt x="19454" y="12819"/>
                  </a:cubicBezTo>
                  <a:lnTo>
                    <a:pt x="19454" y="5451"/>
                  </a:lnTo>
                  <a:cubicBezTo>
                    <a:pt x="19454" y="2425"/>
                    <a:pt x="17029" y="0"/>
                    <a:pt x="1402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5"/>
            <p:cNvSpPr/>
            <p:nvPr/>
          </p:nvSpPr>
          <p:spPr>
            <a:xfrm>
              <a:off x="840217" y="1939222"/>
              <a:ext cx="516511" cy="471396"/>
            </a:xfrm>
            <a:custGeom>
              <a:avLst/>
              <a:gdLst/>
              <a:ahLst/>
              <a:cxnLst/>
              <a:rect l="l" t="t" r="r" b="b"/>
              <a:pathLst>
                <a:path w="4531" h="4127" extrusionOk="0">
                  <a:moveTo>
                    <a:pt x="2266" y="1"/>
                  </a:moveTo>
                  <a:cubicBezTo>
                    <a:pt x="1739" y="1"/>
                    <a:pt x="1213" y="203"/>
                    <a:pt x="809" y="607"/>
                  </a:cubicBezTo>
                  <a:cubicBezTo>
                    <a:pt x="1" y="1415"/>
                    <a:pt x="1" y="2731"/>
                    <a:pt x="809" y="3520"/>
                  </a:cubicBezTo>
                  <a:cubicBezTo>
                    <a:pt x="1213" y="3924"/>
                    <a:pt x="1739" y="4126"/>
                    <a:pt x="2266" y="4126"/>
                  </a:cubicBezTo>
                  <a:cubicBezTo>
                    <a:pt x="2792" y="4126"/>
                    <a:pt x="3318" y="3924"/>
                    <a:pt x="3722" y="3520"/>
                  </a:cubicBezTo>
                  <a:cubicBezTo>
                    <a:pt x="4530" y="2731"/>
                    <a:pt x="4530" y="1415"/>
                    <a:pt x="3722" y="607"/>
                  </a:cubicBezTo>
                  <a:cubicBezTo>
                    <a:pt x="3318" y="203"/>
                    <a:pt x="2792" y="1"/>
                    <a:pt x="226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5"/>
            <p:cNvSpPr/>
            <p:nvPr/>
          </p:nvSpPr>
          <p:spPr>
            <a:xfrm>
              <a:off x="3049203" y="1938994"/>
              <a:ext cx="525061" cy="472082"/>
            </a:xfrm>
            <a:custGeom>
              <a:avLst/>
              <a:gdLst/>
              <a:ahLst/>
              <a:cxnLst/>
              <a:rect l="l" t="t" r="r" b="b"/>
              <a:pathLst>
                <a:path w="4606" h="4133" extrusionOk="0">
                  <a:moveTo>
                    <a:pt x="2305" y="0"/>
                  </a:moveTo>
                  <a:cubicBezTo>
                    <a:pt x="1411" y="0"/>
                    <a:pt x="584" y="593"/>
                    <a:pt x="320" y="1492"/>
                  </a:cubicBezTo>
                  <a:cubicBezTo>
                    <a:pt x="1" y="2582"/>
                    <a:pt x="621" y="3729"/>
                    <a:pt x="1711" y="4048"/>
                  </a:cubicBezTo>
                  <a:cubicBezTo>
                    <a:pt x="1909" y="4105"/>
                    <a:pt x="2107" y="4132"/>
                    <a:pt x="2302" y="4132"/>
                  </a:cubicBezTo>
                  <a:cubicBezTo>
                    <a:pt x="3202" y="4132"/>
                    <a:pt x="4024" y="3554"/>
                    <a:pt x="4286" y="2658"/>
                  </a:cubicBezTo>
                  <a:cubicBezTo>
                    <a:pt x="4606" y="1549"/>
                    <a:pt x="3967" y="402"/>
                    <a:pt x="2877" y="83"/>
                  </a:cubicBezTo>
                  <a:cubicBezTo>
                    <a:pt x="2686" y="27"/>
                    <a:pt x="2494" y="0"/>
                    <a:pt x="2305"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5"/>
            <p:cNvSpPr/>
            <p:nvPr/>
          </p:nvSpPr>
          <p:spPr>
            <a:xfrm>
              <a:off x="3281296" y="2049219"/>
              <a:ext cx="157997" cy="255744"/>
            </a:xfrm>
            <a:custGeom>
              <a:avLst/>
              <a:gdLst/>
              <a:ahLst/>
              <a:cxnLst/>
              <a:rect l="l" t="t" r="r" b="b"/>
              <a:pathLst>
                <a:path w="1386" h="2239" extrusionOk="0">
                  <a:moveTo>
                    <a:pt x="258" y="1"/>
                  </a:moveTo>
                  <a:cubicBezTo>
                    <a:pt x="164" y="1"/>
                    <a:pt x="89" y="76"/>
                    <a:pt x="89" y="189"/>
                  </a:cubicBezTo>
                  <a:cubicBezTo>
                    <a:pt x="89" y="283"/>
                    <a:pt x="164" y="358"/>
                    <a:pt x="258" y="358"/>
                  </a:cubicBezTo>
                  <a:cubicBezTo>
                    <a:pt x="1273" y="358"/>
                    <a:pt x="1273" y="1862"/>
                    <a:pt x="258" y="1862"/>
                  </a:cubicBezTo>
                  <a:cubicBezTo>
                    <a:pt x="247" y="1860"/>
                    <a:pt x="236" y="1859"/>
                    <a:pt x="226" y="1859"/>
                  </a:cubicBezTo>
                  <a:cubicBezTo>
                    <a:pt x="0" y="1859"/>
                    <a:pt x="5" y="2238"/>
                    <a:pt x="241" y="2238"/>
                  </a:cubicBezTo>
                  <a:cubicBezTo>
                    <a:pt x="247" y="2238"/>
                    <a:pt x="252" y="2238"/>
                    <a:pt x="258" y="2238"/>
                  </a:cubicBezTo>
                  <a:cubicBezTo>
                    <a:pt x="878" y="2219"/>
                    <a:pt x="1386" y="1730"/>
                    <a:pt x="1386" y="1110"/>
                  </a:cubicBezTo>
                  <a:cubicBezTo>
                    <a:pt x="1386" y="508"/>
                    <a:pt x="878"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5"/>
            <p:cNvSpPr/>
            <p:nvPr/>
          </p:nvSpPr>
          <p:spPr>
            <a:xfrm>
              <a:off x="3281296" y="2156589"/>
              <a:ext cx="123685" cy="148375"/>
            </a:xfrm>
            <a:custGeom>
              <a:avLst/>
              <a:gdLst/>
              <a:ahLst/>
              <a:cxnLst/>
              <a:rect l="l" t="t" r="r" b="b"/>
              <a:pathLst>
                <a:path w="1085" h="1299" extrusionOk="0">
                  <a:moveTo>
                    <a:pt x="258" y="1"/>
                  </a:moveTo>
                  <a:cubicBezTo>
                    <a:pt x="164" y="1"/>
                    <a:pt x="89" y="76"/>
                    <a:pt x="89" y="170"/>
                  </a:cubicBezTo>
                  <a:cubicBezTo>
                    <a:pt x="89" y="283"/>
                    <a:pt x="164" y="358"/>
                    <a:pt x="258" y="358"/>
                  </a:cubicBezTo>
                  <a:cubicBezTo>
                    <a:pt x="615" y="395"/>
                    <a:pt x="615" y="884"/>
                    <a:pt x="258" y="922"/>
                  </a:cubicBezTo>
                  <a:cubicBezTo>
                    <a:pt x="247" y="920"/>
                    <a:pt x="236" y="919"/>
                    <a:pt x="226" y="919"/>
                  </a:cubicBezTo>
                  <a:cubicBezTo>
                    <a:pt x="0" y="919"/>
                    <a:pt x="5" y="1298"/>
                    <a:pt x="241" y="1298"/>
                  </a:cubicBezTo>
                  <a:cubicBezTo>
                    <a:pt x="247" y="1298"/>
                    <a:pt x="252" y="1298"/>
                    <a:pt x="258" y="1298"/>
                  </a:cubicBezTo>
                  <a:cubicBezTo>
                    <a:pt x="1085" y="1241"/>
                    <a:pt x="1085" y="38"/>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5"/>
            <p:cNvSpPr/>
            <p:nvPr/>
          </p:nvSpPr>
          <p:spPr>
            <a:xfrm>
              <a:off x="932325" y="2049219"/>
              <a:ext cx="192994" cy="255630"/>
            </a:xfrm>
            <a:custGeom>
              <a:avLst/>
              <a:gdLst/>
              <a:ahLst/>
              <a:cxnLst/>
              <a:rect l="l" t="t" r="r" b="b"/>
              <a:pathLst>
                <a:path w="1693" h="2238" extrusionOk="0">
                  <a:moveTo>
                    <a:pt x="1486" y="1"/>
                  </a:moveTo>
                  <a:cubicBezTo>
                    <a:pt x="1" y="1"/>
                    <a:pt x="1" y="2238"/>
                    <a:pt x="1486" y="2238"/>
                  </a:cubicBezTo>
                  <a:cubicBezTo>
                    <a:pt x="1693" y="2200"/>
                    <a:pt x="1693" y="1881"/>
                    <a:pt x="1486" y="1862"/>
                  </a:cubicBezTo>
                  <a:cubicBezTo>
                    <a:pt x="471" y="1862"/>
                    <a:pt x="471" y="358"/>
                    <a:pt x="1486" y="358"/>
                  </a:cubicBezTo>
                  <a:cubicBezTo>
                    <a:pt x="1580" y="358"/>
                    <a:pt x="1655" y="283"/>
                    <a:pt x="1655" y="189"/>
                  </a:cubicBezTo>
                  <a:cubicBezTo>
                    <a:pt x="1655" y="76"/>
                    <a:pt x="1580" y="1"/>
                    <a:pt x="1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5"/>
            <p:cNvSpPr/>
            <p:nvPr/>
          </p:nvSpPr>
          <p:spPr>
            <a:xfrm>
              <a:off x="998099" y="2156475"/>
              <a:ext cx="127218" cy="148489"/>
            </a:xfrm>
            <a:custGeom>
              <a:avLst/>
              <a:gdLst/>
              <a:ahLst/>
              <a:cxnLst/>
              <a:rect l="l" t="t" r="r" b="b"/>
              <a:pathLst>
                <a:path w="1116" h="1300" extrusionOk="0">
                  <a:moveTo>
                    <a:pt x="855" y="0"/>
                  </a:moveTo>
                  <a:cubicBezTo>
                    <a:pt x="0" y="0"/>
                    <a:pt x="6" y="1299"/>
                    <a:pt x="872" y="1299"/>
                  </a:cubicBezTo>
                  <a:cubicBezTo>
                    <a:pt x="884" y="1299"/>
                    <a:pt x="897" y="1299"/>
                    <a:pt x="909" y="1299"/>
                  </a:cubicBezTo>
                  <a:cubicBezTo>
                    <a:pt x="1116" y="1261"/>
                    <a:pt x="1116" y="942"/>
                    <a:pt x="909" y="923"/>
                  </a:cubicBezTo>
                  <a:cubicBezTo>
                    <a:pt x="897" y="924"/>
                    <a:pt x="886" y="924"/>
                    <a:pt x="874" y="924"/>
                  </a:cubicBezTo>
                  <a:cubicBezTo>
                    <a:pt x="507" y="924"/>
                    <a:pt x="507" y="357"/>
                    <a:pt x="874" y="357"/>
                  </a:cubicBezTo>
                  <a:cubicBezTo>
                    <a:pt x="886" y="357"/>
                    <a:pt x="897" y="358"/>
                    <a:pt x="909" y="359"/>
                  </a:cubicBezTo>
                  <a:cubicBezTo>
                    <a:pt x="1003" y="359"/>
                    <a:pt x="1078" y="284"/>
                    <a:pt x="1078" y="171"/>
                  </a:cubicBezTo>
                  <a:cubicBezTo>
                    <a:pt x="1078" y="77"/>
                    <a:pt x="1003" y="2"/>
                    <a:pt x="909" y="2"/>
                  </a:cubicBezTo>
                  <a:cubicBezTo>
                    <a:pt x="891" y="1"/>
                    <a:pt x="873" y="0"/>
                    <a:pt x="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5"/>
            <p:cNvSpPr/>
            <p:nvPr/>
          </p:nvSpPr>
          <p:spPr>
            <a:xfrm>
              <a:off x="981684" y="677398"/>
              <a:ext cx="2374060" cy="1019893"/>
            </a:xfrm>
            <a:custGeom>
              <a:avLst/>
              <a:gdLst/>
              <a:ahLst/>
              <a:cxnLst/>
              <a:rect l="l" t="t" r="r" b="b"/>
              <a:pathLst>
                <a:path w="20826" h="8929" extrusionOk="0">
                  <a:moveTo>
                    <a:pt x="12368" y="1"/>
                  </a:moveTo>
                  <a:cubicBezTo>
                    <a:pt x="4906" y="1"/>
                    <a:pt x="3120" y="1298"/>
                    <a:pt x="3120" y="1298"/>
                  </a:cubicBezTo>
                  <a:cubicBezTo>
                    <a:pt x="3252" y="1580"/>
                    <a:pt x="3383" y="1861"/>
                    <a:pt x="3553" y="2125"/>
                  </a:cubicBezTo>
                  <a:cubicBezTo>
                    <a:pt x="0" y="4888"/>
                    <a:pt x="357" y="8440"/>
                    <a:pt x="357" y="8440"/>
                  </a:cubicBezTo>
                  <a:cubicBezTo>
                    <a:pt x="2669" y="8045"/>
                    <a:pt x="3872" y="5357"/>
                    <a:pt x="4455" y="3365"/>
                  </a:cubicBezTo>
                  <a:cubicBezTo>
                    <a:pt x="5827" y="5000"/>
                    <a:pt x="8383" y="6974"/>
                    <a:pt x="12706" y="6974"/>
                  </a:cubicBezTo>
                  <a:cubicBezTo>
                    <a:pt x="19999" y="6974"/>
                    <a:pt x="20826" y="8929"/>
                    <a:pt x="20826" y="8929"/>
                  </a:cubicBezTo>
                  <a:cubicBezTo>
                    <a:pt x="20826" y="8929"/>
                    <a:pt x="19848"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9" name="Google Shape;1399;p55"/>
            <p:cNvGrpSpPr/>
            <p:nvPr/>
          </p:nvGrpSpPr>
          <p:grpSpPr>
            <a:xfrm>
              <a:off x="1654993" y="1777036"/>
              <a:ext cx="1097485" cy="713890"/>
              <a:chOff x="2958425" y="2228875"/>
              <a:chExt cx="460625" cy="299300"/>
            </a:xfrm>
          </p:grpSpPr>
          <p:sp>
            <p:nvSpPr>
              <p:cNvPr id="1400" name="Google Shape;1400;p55"/>
              <p:cNvSpPr/>
              <p:nvPr/>
            </p:nvSpPr>
            <p:spPr>
              <a:xfrm>
                <a:off x="2962225" y="2329175"/>
                <a:ext cx="106575" cy="47475"/>
              </a:xfrm>
              <a:custGeom>
                <a:avLst/>
                <a:gdLst/>
                <a:ahLst/>
                <a:cxnLst/>
                <a:rect l="l" t="t" r="r" b="b"/>
                <a:pathLst>
                  <a:path w="4263" h="1899" extrusionOk="0">
                    <a:moveTo>
                      <a:pt x="3570" y="1"/>
                    </a:moveTo>
                    <a:cubicBezTo>
                      <a:pt x="3420" y="1"/>
                      <a:pt x="3269" y="69"/>
                      <a:pt x="3161" y="231"/>
                    </a:cubicBezTo>
                    <a:cubicBezTo>
                      <a:pt x="2949" y="655"/>
                      <a:pt x="2541" y="873"/>
                      <a:pt x="2130" y="873"/>
                    </a:cubicBezTo>
                    <a:cubicBezTo>
                      <a:pt x="1773" y="873"/>
                      <a:pt x="1415" y="710"/>
                      <a:pt x="1181" y="375"/>
                    </a:cubicBezTo>
                    <a:cubicBezTo>
                      <a:pt x="1065" y="217"/>
                      <a:pt x="906" y="151"/>
                      <a:pt x="748" y="151"/>
                    </a:cubicBezTo>
                    <a:cubicBezTo>
                      <a:pt x="369" y="151"/>
                      <a:pt x="1" y="533"/>
                      <a:pt x="281" y="915"/>
                    </a:cubicBezTo>
                    <a:cubicBezTo>
                      <a:pt x="731" y="1573"/>
                      <a:pt x="1439" y="1898"/>
                      <a:pt x="2141" y="1898"/>
                    </a:cubicBezTo>
                    <a:cubicBezTo>
                      <a:pt x="2899" y="1898"/>
                      <a:pt x="3650" y="1519"/>
                      <a:pt x="4061" y="771"/>
                    </a:cubicBezTo>
                    <a:cubicBezTo>
                      <a:pt x="4263" y="368"/>
                      <a:pt x="3918" y="1"/>
                      <a:pt x="3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5"/>
              <p:cNvSpPr/>
              <p:nvPr/>
            </p:nvSpPr>
            <p:spPr>
              <a:xfrm>
                <a:off x="3307000" y="2327775"/>
                <a:ext cx="105050" cy="47075"/>
              </a:xfrm>
              <a:custGeom>
                <a:avLst/>
                <a:gdLst/>
                <a:ahLst/>
                <a:cxnLst/>
                <a:rect l="l" t="t" r="r" b="b"/>
                <a:pathLst>
                  <a:path w="4202" h="1883" extrusionOk="0">
                    <a:moveTo>
                      <a:pt x="3540" y="1"/>
                    </a:moveTo>
                    <a:cubicBezTo>
                      <a:pt x="3394" y="1"/>
                      <a:pt x="3243" y="64"/>
                      <a:pt x="3125" y="215"/>
                    </a:cubicBezTo>
                    <a:cubicBezTo>
                      <a:pt x="2912" y="622"/>
                      <a:pt x="2512" y="830"/>
                      <a:pt x="2109" y="830"/>
                    </a:cubicBezTo>
                    <a:cubicBezTo>
                      <a:pt x="1762" y="830"/>
                      <a:pt x="1414" y="676"/>
                      <a:pt x="1180" y="359"/>
                    </a:cubicBezTo>
                    <a:cubicBezTo>
                      <a:pt x="1064" y="201"/>
                      <a:pt x="905" y="135"/>
                      <a:pt x="748" y="135"/>
                    </a:cubicBezTo>
                    <a:cubicBezTo>
                      <a:pt x="368" y="135"/>
                      <a:pt x="0" y="517"/>
                      <a:pt x="280" y="899"/>
                    </a:cubicBezTo>
                    <a:cubicBezTo>
                      <a:pt x="713" y="1557"/>
                      <a:pt x="1412" y="1882"/>
                      <a:pt x="2114" y="1882"/>
                    </a:cubicBezTo>
                    <a:cubicBezTo>
                      <a:pt x="2871" y="1882"/>
                      <a:pt x="3631" y="1503"/>
                      <a:pt x="4061" y="755"/>
                    </a:cubicBezTo>
                    <a:lnTo>
                      <a:pt x="4025" y="755"/>
                    </a:lnTo>
                    <a:cubicBezTo>
                      <a:pt x="4202" y="351"/>
                      <a:pt x="3883" y="1"/>
                      <a:pt x="35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5"/>
              <p:cNvSpPr/>
              <p:nvPr/>
            </p:nvSpPr>
            <p:spPr>
              <a:xfrm>
                <a:off x="2958425" y="2229450"/>
                <a:ext cx="110750" cy="46100"/>
              </a:xfrm>
              <a:custGeom>
                <a:avLst/>
                <a:gdLst/>
                <a:ahLst/>
                <a:cxnLst/>
                <a:rect l="l" t="t" r="r" b="b"/>
                <a:pathLst>
                  <a:path w="4430" h="1844" extrusionOk="0">
                    <a:moveTo>
                      <a:pt x="3521" y="0"/>
                    </a:moveTo>
                    <a:cubicBezTo>
                      <a:pt x="3489" y="0"/>
                      <a:pt x="3456" y="3"/>
                      <a:pt x="3421" y="7"/>
                    </a:cubicBezTo>
                    <a:lnTo>
                      <a:pt x="613" y="512"/>
                    </a:lnTo>
                    <a:cubicBezTo>
                      <a:pt x="253" y="584"/>
                      <a:pt x="1" y="944"/>
                      <a:pt x="73" y="1304"/>
                    </a:cubicBezTo>
                    <a:cubicBezTo>
                      <a:pt x="145" y="1628"/>
                      <a:pt x="397" y="1844"/>
                      <a:pt x="721" y="1844"/>
                    </a:cubicBezTo>
                    <a:lnTo>
                      <a:pt x="865" y="1844"/>
                    </a:lnTo>
                    <a:lnTo>
                      <a:pt x="3637" y="1304"/>
                    </a:lnTo>
                    <a:cubicBezTo>
                      <a:pt x="4430" y="1097"/>
                      <a:pt x="4233" y="0"/>
                      <a:pt x="35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5"/>
              <p:cNvSpPr/>
              <p:nvPr/>
            </p:nvSpPr>
            <p:spPr>
              <a:xfrm>
                <a:off x="3300650" y="2228875"/>
                <a:ext cx="118400" cy="46700"/>
              </a:xfrm>
              <a:custGeom>
                <a:avLst/>
                <a:gdLst/>
                <a:ahLst/>
                <a:cxnLst/>
                <a:rect l="l" t="t" r="r" b="b"/>
                <a:pathLst>
                  <a:path w="4736" h="1868" extrusionOk="0">
                    <a:moveTo>
                      <a:pt x="934" y="1"/>
                    </a:moveTo>
                    <a:cubicBezTo>
                      <a:pt x="172" y="1"/>
                      <a:pt x="0" y="1227"/>
                      <a:pt x="894" y="1327"/>
                    </a:cubicBezTo>
                    <a:lnTo>
                      <a:pt x="3703" y="1867"/>
                    </a:lnTo>
                    <a:lnTo>
                      <a:pt x="3811" y="1867"/>
                    </a:lnTo>
                    <a:cubicBezTo>
                      <a:pt x="3823" y="1867"/>
                      <a:pt x="3835" y="1868"/>
                      <a:pt x="3846" y="1868"/>
                    </a:cubicBezTo>
                    <a:cubicBezTo>
                      <a:pt x="4642" y="1868"/>
                      <a:pt x="4735" y="676"/>
                      <a:pt x="3919" y="535"/>
                    </a:cubicBezTo>
                    <a:lnTo>
                      <a:pt x="1146" y="30"/>
                    </a:lnTo>
                    <a:cubicBezTo>
                      <a:pt x="1071" y="10"/>
                      <a:pt x="1000" y="1"/>
                      <a:pt x="9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5"/>
              <p:cNvSpPr/>
              <p:nvPr/>
            </p:nvSpPr>
            <p:spPr>
              <a:xfrm>
                <a:off x="3143375" y="2311325"/>
                <a:ext cx="74325" cy="130700"/>
              </a:xfrm>
              <a:custGeom>
                <a:avLst/>
                <a:gdLst/>
                <a:ahLst/>
                <a:cxnLst/>
                <a:rect l="l" t="t" r="r" b="b"/>
                <a:pathLst>
                  <a:path w="2973" h="5228" extrusionOk="0">
                    <a:moveTo>
                      <a:pt x="2009" y="0"/>
                    </a:moveTo>
                    <a:cubicBezTo>
                      <a:pt x="1847" y="0"/>
                      <a:pt x="1694" y="99"/>
                      <a:pt x="1712" y="297"/>
                    </a:cubicBezTo>
                    <a:lnTo>
                      <a:pt x="1712" y="333"/>
                    </a:lnTo>
                    <a:cubicBezTo>
                      <a:pt x="1784" y="1053"/>
                      <a:pt x="1856" y="1737"/>
                      <a:pt x="1928" y="2457"/>
                    </a:cubicBezTo>
                    <a:cubicBezTo>
                      <a:pt x="1988" y="3057"/>
                      <a:pt x="1923" y="4654"/>
                      <a:pt x="1153" y="4654"/>
                    </a:cubicBezTo>
                    <a:cubicBezTo>
                      <a:pt x="998" y="4654"/>
                      <a:pt x="814" y="4589"/>
                      <a:pt x="596" y="4438"/>
                    </a:cubicBezTo>
                    <a:cubicBezTo>
                      <a:pt x="544" y="4403"/>
                      <a:pt x="491" y="4388"/>
                      <a:pt x="442" y="4388"/>
                    </a:cubicBezTo>
                    <a:cubicBezTo>
                      <a:pt x="184" y="4388"/>
                      <a:pt x="0" y="4797"/>
                      <a:pt x="272" y="4978"/>
                    </a:cubicBezTo>
                    <a:cubicBezTo>
                      <a:pt x="526" y="5147"/>
                      <a:pt x="809" y="5227"/>
                      <a:pt x="1086" y="5227"/>
                    </a:cubicBezTo>
                    <a:cubicBezTo>
                      <a:pt x="1633" y="5227"/>
                      <a:pt x="2157" y="4916"/>
                      <a:pt x="2396" y="4366"/>
                    </a:cubicBezTo>
                    <a:cubicBezTo>
                      <a:pt x="2973" y="3214"/>
                      <a:pt x="2468" y="1521"/>
                      <a:pt x="2360" y="297"/>
                    </a:cubicBezTo>
                    <a:cubicBezTo>
                      <a:pt x="2342" y="99"/>
                      <a:pt x="2171" y="0"/>
                      <a:pt x="20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5"/>
              <p:cNvSpPr/>
              <p:nvPr/>
            </p:nvSpPr>
            <p:spPr>
              <a:xfrm>
                <a:off x="3146925" y="2487800"/>
                <a:ext cx="55475" cy="40375"/>
              </a:xfrm>
              <a:custGeom>
                <a:avLst/>
                <a:gdLst/>
                <a:ahLst/>
                <a:cxnLst/>
                <a:rect l="l" t="t" r="r" b="b"/>
                <a:pathLst>
                  <a:path w="2219" h="1615" extrusionOk="0">
                    <a:moveTo>
                      <a:pt x="1710" y="1"/>
                    </a:moveTo>
                    <a:cubicBezTo>
                      <a:pt x="938" y="1"/>
                      <a:pt x="225" y="525"/>
                      <a:pt x="22" y="1304"/>
                    </a:cubicBezTo>
                    <a:cubicBezTo>
                      <a:pt x="0" y="1498"/>
                      <a:pt x="147" y="1615"/>
                      <a:pt x="299" y="1615"/>
                    </a:cubicBezTo>
                    <a:cubicBezTo>
                      <a:pt x="401" y="1615"/>
                      <a:pt x="504" y="1563"/>
                      <a:pt x="562" y="1448"/>
                    </a:cubicBezTo>
                    <a:cubicBezTo>
                      <a:pt x="695" y="917"/>
                      <a:pt x="1164" y="539"/>
                      <a:pt x="1715" y="539"/>
                    </a:cubicBezTo>
                    <a:cubicBezTo>
                      <a:pt x="1762" y="539"/>
                      <a:pt x="1810" y="542"/>
                      <a:pt x="1858" y="547"/>
                    </a:cubicBezTo>
                    <a:cubicBezTo>
                      <a:pt x="1870" y="549"/>
                      <a:pt x="1881" y="549"/>
                      <a:pt x="1892" y="549"/>
                    </a:cubicBezTo>
                    <a:cubicBezTo>
                      <a:pt x="2218" y="549"/>
                      <a:pt x="2207" y="42"/>
                      <a:pt x="1858" y="7"/>
                    </a:cubicBezTo>
                    <a:cubicBezTo>
                      <a:pt x="1809" y="3"/>
                      <a:pt x="1759" y="1"/>
                      <a:pt x="17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5"/>
              <p:cNvSpPr/>
              <p:nvPr/>
            </p:nvSpPr>
            <p:spPr>
              <a:xfrm>
                <a:off x="2975525" y="2418650"/>
                <a:ext cx="75475" cy="82575"/>
              </a:xfrm>
              <a:custGeom>
                <a:avLst/>
                <a:gdLst/>
                <a:ahLst/>
                <a:cxnLst/>
                <a:rect l="l" t="t" r="r" b="b"/>
                <a:pathLst>
                  <a:path w="3019" h="3303" extrusionOk="0">
                    <a:moveTo>
                      <a:pt x="1621" y="1"/>
                    </a:moveTo>
                    <a:lnTo>
                      <a:pt x="685" y="1009"/>
                    </a:lnTo>
                    <a:cubicBezTo>
                      <a:pt x="1" y="1693"/>
                      <a:pt x="217" y="2845"/>
                      <a:pt x="1153" y="3205"/>
                    </a:cubicBezTo>
                    <a:cubicBezTo>
                      <a:pt x="1319" y="3272"/>
                      <a:pt x="1488" y="3303"/>
                      <a:pt x="1652" y="3303"/>
                    </a:cubicBezTo>
                    <a:cubicBezTo>
                      <a:pt x="2378" y="3303"/>
                      <a:pt x="3019" y="2702"/>
                      <a:pt x="2989" y="1909"/>
                    </a:cubicBezTo>
                    <a:cubicBezTo>
                      <a:pt x="2989" y="1801"/>
                      <a:pt x="2953" y="1657"/>
                      <a:pt x="2917" y="1549"/>
                    </a:cubicBezTo>
                    <a:cubicBezTo>
                      <a:pt x="2845" y="1333"/>
                      <a:pt x="2737" y="1153"/>
                      <a:pt x="2593" y="1009"/>
                    </a:cubicBezTo>
                    <a:lnTo>
                      <a:pt x="16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1" name="TextBox 90">
            <a:extLst>
              <a:ext uri="{FF2B5EF4-FFF2-40B4-BE49-F238E27FC236}">
                <a16:creationId xmlns:a16="http://schemas.microsoft.com/office/drawing/2014/main" id="{F21C1D0B-B77E-4FE8-8224-7D5661487EF7}"/>
              </a:ext>
            </a:extLst>
          </p:cNvPr>
          <p:cNvSpPr txBox="1"/>
          <p:nvPr/>
        </p:nvSpPr>
        <p:spPr>
          <a:xfrm>
            <a:off x="166577" y="257988"/>
            <a:ext cx="4572000" cy="954107"/>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,,Be emocijų visas pasaulis būtų bespalvis. Žmonės nebendrautų, nemokėtų užjausti kito. Jiems nebūtų svarbus jų ir artimųjų gyvenimas.“ </a:t>
            </a:r>
          </a:p>
          <a:p>
            <a:pPr algn="r"/>
            <a:r>
              <a:rPr lang="lt-LT" i="1" dirty="0">
                <a:latin typeface="Times New Roman" panose="02020603050405020304" pitchFamily="18" charset="0"/>
                <a:cs typeface="Times New Roman" panose="02020603050405020304" pitchFamily="18" charset="0"/>
              </a:rPr>
              <a:t>Konstantin, 6 kl.</a:t>
            </a:r>
            <a:endParaRPr lang="en-US" i="1" dirty="0">
              <a:latin typeface="Times New Roman" panose="02020603050405020304" pitchFamily="18" charset="0"/>
              <a:cs typeface="Times New Roman" panose="02020603050405020304" pitchFamily="18" charset="0"/>
            </a:endParaRPr>
          </a:p>
        </p:txBody>
      </p:sp>
      <p:sp>
        <p:nvSpPr>
          <p:cNvPr id="93" name="TextBox 92">
            <a:extLst>
              <a:ext uri="{FF2B5EF4-FFF2-40B4-BE49-F238E27FC236}">
                <a16:creationId xmlns:a16="http://schemas.microsoft.com/office/drawing/2014/main" id="{C92CD80D-276D-4DC2-99BE-ACDB28DA5DB1}"/>
              </a:ext>
            </a:extLst>
          </p:cNvPr>
          <p:cNvSpPr txBox="1"/>
          <p:nvPr/>
        </p:nvSpPr>
        <p:spPr>
          <a:xfrm>
            <a:off x="59981" y="1219717"/>
            <a:ext cx="6312193" cy="1600438"/>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 ,,Emocijos žmogui duotos, kad galima būtų visaip reaguoti į skirtingus įvykius. Jeigu nebūtų emocijų, būtumėm visi vienodi ir nebūtų laimės ar liūdesio, o antra, mes trumpiau gyventumėme, nes, kaip žinome, juokas prailgina gyvenimą, o baimė sukelia adrenaliną. O kai adrenalinas veikia, ,,pravaro“ viso organizmo kraujotaką. Todėl mums labai reikalingos emocijos, su jomis mūsų organizmas ir ne tik veikia kaip reikia. Emocijos mums padeda gyventi. Emocijos padeda išreikšti nuotaiką.“ </a:t>
            </a:r>
          </a:p>
          <a:p>
            <a:pPr algn="r"/>
            <a:r>
              <a:rPr lang="lt-LT" i="1" dirty="0">
                <a:latin typeface="Times New Roman" panose="02020603050405020304" pitchFamily="18" charset="0"/>
                <a:cs typeface="Times New Roman" panose="02020603050405020304" pitchFamily="18" charset="0"/>
              </a:rPr>
              <a:t>Aiva, 8 kl.</a:t>
            </a:r>
            <a:endParaRPr lang="en-US" i="1" dirty="0">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46F71284-9A97-49BE-8208-23D1C13FC37E}"/>
              </a:ext>
            </a:extLst>
          </p:cNvPr>
          <p:cNvSpPr txBox="1"/>
          <p:nvPr/>
        </p:nvSpPr>
        <p:spPr>
          <a:xfrm>
            <a:off x="9766" y="2828799"/>
            <a:ext cx="6348170" cy="1384995"/>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,,Emocijos – tai mūsų vidaus kalba. Jos padeda kitiems ir mums suprasti, kaip jaučiamės. Kai esame pikti ar liūdni, dažnai nenorime kalbėti su kitais. Kiti gali suprasti mus iš emocijų. Jei esame laimingi ar džiaugiamės, mes patys tai išreiškiame savo emocijomis. Jei jaudinamės, kiti gali suprasti iš mūsų kalbėjimo ar iš to, kad mūsų rankos dreba. Taigi emocijos – mūsų nuotaikos išraiška.“ </a:t>
            </a:r>
          </a:p>
          <a:p>
            <a:pPr algn="r"/>
            <a:r>
              <a:rPr lang="lt-LT" i="1" dirty="0">
                <a:latin typeface="Times New Roman" panose="02020603050405020304" pitchFamily="18" charset="0"/>
                <a:cs typeface="Times New Roman" panose="02020603050405020304" pitchFamily="18" charset="0"/>
              </a:rPr>
              <a:t>Gabrielė, 8 kl.</a:t>
            </a:r>
            <a:endParaRPr lang="en-US" i="1" dirty="0">
              <a:latin typeface="Times New Roman" panose="02020603050405020304" pitchFamily="18" charset="0"/>
              <a:cs typeface="Times New Roman" panose="02020603050405020304" pitchFamily="18" charset="0"/>
            </a:endParaRPr>
          </a:p>
        </p:txBody>
      </p:sp>
      <p:sp>
        <p:nvSpPr>
          <p:cNvPr id="97" name="TextBox 96">
            <a:extLst>
              <a:ext uri="{FF2B5EF4-FFF2-40B4-BE49-F238E27FC236}">
                <a16:creationId xmlns:a16="http://schemas.microsoft.com/office/drawing/2014/main" id="{55A0C33C-3562-47F6-BC9C-9998BA75C1FE}"/>
              </a:ext>
            </a:extLst>
          </p:cNvPr>
          <p:cNvSpPr txBox="1"/>
          <p:nvPr/>
        </p:nvSpPr>
        <p:spPr>
          <a:xfrm>
            <a:off x="144742" y="4243793"/>
            <a:ext cx="5404324"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,,Emocijos gali būti labai įvairios: baimė, pyktis, džiaugsmas, agresija.  Jos padeda užmegzti santykį su mus supančia aplinka.“ </a:t>
            </a:r>
          </a:p>
          <a:p>
            <a:pPr algn="r"/>
            <a:r>
              <a:rPr lang="lt-LT" i="1" dirty="0">
                <a:latin typeface="Times New Roman" panose="02020603050405020304" pitchFamily="18" charset="0"/>
                <a:cs typeface="Times New Roman" panose="02020603050405020304" pitchFamily="18" charset="0"/>
              </a:rPr>
              <a:t>Indrė, 8 kl.</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grpSp>
        <p:nvGrpSpPr>
          <p:cNvPr id="765" name="Google Shape;765;p47"/>
          <p:cNvGrpSpPr/>
          <p:nvPr/>
        </p:nvGrpSpPr>
        <p:grpSpPr>
          <a:xfrm>
            <a:off x="720011" y="539988"/>
            <a:ext cx="2985272" cy="6736734"/>
            <a:chOff x="720011" y="539988"/>
            <a:chExt cx="2985272" cy="6736734"/>
          </a:xfrm>
        </p:grpSpPr>
        <p:sp>
          <p:nvSpPr>
            <p:cNvPr id="766" name="Google Shape;766;p47"/>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7"/>
            <p:cNvSpPr/>
            <p:nvPr/>
          </p:nvSpPr>
          <p:spPr>
            <a:xfrm>
              <a:off x="1744391" y="6308082"/>
              <a:ext cx="317999" cy="730188"/>
            </a:xfrm>
            <a:custGeom>
              <a:avLst/>
              <a:gdLst/>
              <a:ahLst/>
              <a:cxnLst/>
              <a:rect l="l" t="t" r="r" b="b"/>
              <a:pathLst>
                <a:path w="2783" h="6391" extrusionOk="0">
                  <a:moveTo>
                    <a:pt x="0" y="0"/>
                  </a:moveTo>
                  <a:lnTo>
                    <a:pt x="0" y="6391"/>
                  </a:lnTo>
                  <a:lnTo>
                    <a:pt x="2782" y="6391"/>
                  </a:lnTo>
                  <a:lnTo>
                    <a:pt x="27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7"/>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7"/>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7"/>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7"/>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7"/>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47"/>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7"/>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7"/>
            <p:cNvSpPr/>
            <p:nvPr/>
          </p:nvSpPr>
          <p:spPr>
            <a:xfrm>
              <a:off x="1314871" y="3173534"/>
              <a:ext cx="502652" cy="710194"/>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7"/>
            <p:cNvSpPr/>
            <p:nvPr/>
          </p:nvSpPr>
          <p:spPr>
            <a:xfrm>
              <a:off x="1347094" y="3652142"/>
              <a:ext cx="313657" cy="115624"/>
            </a:xfrm>
            <a:custGeom>
              <a:avLst/>
              <a:gdLst/>
              <a:ahLst/>
              <a:cxnLst/>
              <a:rect l="l" t="t" r="r" b="b"/>
              <a:pathLst>
                <a:path w="2745" h="1012" extrusionOk="0">
                  <a:moveTo>
                    <a:pt x="104" y="0"/>
                  </a:moveTo>
                  <a:cubicBezTo>
                    <a:pt x="66" y="0"/>
                    <a:pt x="33" y="31"/>
                    <a:pt x="19" y="72"/>
                  </a:cubicBezTo>
                  <a:cubicBezTo>
                    <a:pt x="0" y="109"/>
                    <a:pt x="19" y="184"/>
                    <a:pt x="75" y="203"/>
                  </a:cubicBezTo>
                  <a:cubicBezTo>
                    <a:pt x="489" y="335"/>
                    <a:pt x="921" y="466"/>
                    <a:pt x="1354" y="598"/>
                  </a:cubicBezTo>
                  <a:cubicBezTo>
                    <a:pt x="1767" y="729"/>
                    <a:pt x="2218" y="861"/>
                    <a:pt x="2613" y="1011"/>
                  </a:cubicBezTo>
                  <a:lnTo>
                    <a:pt x="2650" y="1011"/>
                  </a:lnTo>
                  <a:cubicBezTo>
                    <a:pt x="2688" y="1011"/>
                    <a:pt x="2726" y="974"/>
                    <a:pt x="2744" y="955"/>
                  </a:cubicBezTo>
                  <a:cubicBezTo>
                    <a:pt x="2744" y="899"/>
                    <a:pt x="2726" y="842"/>
                    <a:pt x="2669" y="823"/>
                  </a:cubicBezTo>
                  <a:cubicBezTo>
                    <a:pt x="2274" y="673"/>
                    <a:pt x="1823" y="542"/>
                    <a:pt x="1410" y="410"/>
                  </a:cubicBezTo>
                  <a:cubicBezTo>
                    <a:pt x="978" y="278"/>
                    <a:pt x="545" y="147"/>
                    <a:pt x="151" y="15"/>
                  </a:cubicBezTo>
                  <a:cubicBezTo>
                    <a:pt x="135" y="5"/>
                    <a:pt x="119" y="0"/>
                    <a:pt x="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7"/>
            <p:cNvSpPr/>
            <p:nvPr/>
          </p:nvSpPr>
          <p:spPr>
            <a:xfrm>
              <a:off x="1321270" y="3719895"/>
              <a:ext cx="313657" cy="116538"/>
            </a:xfrm>
            <a:custGeom>
              <a:avLst/>
              <a:gdLst/>
              <a:ahLst/>
              <a:cxnLst/>
              <a:rect l="l" t="t" r="r" b="b"/>
              <a:pathLst>
                <a:path w="2745" h="1020" extrusionOk="0">
                  <a:moveTo>
                    <a:pt x="121" y="0"/>
                  </a:moveTo>
                  <a:cubicBezTo>
                    <a:pt x="76" y="0"/>
                    <a:pt x="35" y="34"/>
                    <a:pt x="20" y="80"/>
                  </a:cubicBezTo>
                  <a:cubicBezTo>
                    <a:pt x="1" y="118"/>
                    <a:pt x="20" y="193"/>
                    <a:pt x="76" y="212"/>
                  </a:cubicBezTo>
                  <a:cubicBezTo>
                    <a:pt x="471" y="362"/>
                    <a:pt x="922" y="475"/>
                    <a:pt x="1335" y="606"/>
                  </a:cubicBezTo>
                  <a:cubicBezTo>
                    <a:pt x="1767" y="738"/>
                    <a:pt x="2200" y="870"/>
                    <a:pt x="2594" y="1020"/>
                  </a:cubicBezTo>
                  <a:lnTo>
                    <a:pt x="2632" y="1020"/>
                  </a:lnTo>
                  <a:cubicBezTo>
                    <a:pt x="2670" y="1020"/>
                    <a:pt x="2707" y="982"/>
                    <a:pt x="2726" y="963"/>
                  </a:cubicBezTo>
                  <a:cubicBezTo>
                    <a:pt x="2745" y="907"/>
                    <a:pt x="2726" y="851"/>
                    <a:pt x="2670" y="832"/>
                  </a:cubicBezTo>
                  <a:cubicBezTo>
                    <a:pt x="2275" y="682"/>
                    <a:pt x="1824" y="550"/>
                    <a:pt x="1392" y="418"/>
                  </a:cubicBezTo>
                  <a:cubicBezTo>
                    <a:pt x="978" y="287"/>
                    <a:pt x="546" y="155"/>
                    <a:pt x="151" y="5"/>
                  </a:cubicBezTo>
                  <a:cubicBezTo>
                    <a:pt x="141" y="2"/>
                    <a:pt x="131" y="0"/>
                    <a:pt x="1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7"/>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7"/>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7"/>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7"/>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7"/>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7"/>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7"/>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7"/>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7"/>
            <p:cNvSpPr/>
            <p:nvPr/>
          </p:nvSpPr>
          <p:spPr>
            <a:xfrm>
              <a:off x="2609829" y="3177647"/>
              <a:ext cx="500595" cy="706080"/>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7"/>
            <p:cNvSpPr/>
            <p:nvPr/>
          </p:nvSpPr>
          <p:spPr>
            <a:xfrm>
              <a:off x="2760201" y="3650885"/>
              <a:ext cx="315828" cy="116880"/>
            </a:xfrm>
            <a:custGeom>
              <a:avLst/>
              <a:gdLst/>
              <a:ahLst/>
              <a:cxnLst/>
              <a:rect l="l" t="t" r="r" b="b"/>
              <a:pathLst>
                <a:path w="2764" h="1023" extrusionOk="0">
                  <a:moveTo>
                    <a:pt x="2655" y="0"/>
                  </a:moveTo>
                  <a:cubicBezTo>
                    <a:pt x="2641" y="0"/>
                    <a:pt x="2627" y="3"/>
                    <a:pt x="2613" y="7"/>
                  </a:cubicBezTo>
                  <a:cubicBezTo>
                    <a:pt x="2218" y="158"/>
                    <a:pt x="1786" y="289"/>
                    <a:pt x="1354" y="421"/>
                  </a:cubicBezTo>
                  <a:cubicBezTo>
                    <a:pt x="922" y="534"/>
                    <a:pt x="489" y="665"/>
                    <a:pt x="95" y="816"/>
                  </a:cubicBezTo>
                  <a:cubicBezTo>
                    <a:pt x="38" y="834"/>
                    <a:pt x="1" y="891"/>
                    <a:pt x="19" y="947"/>
                  </a:cubicBezTo>
                  <a:cubicBezTo>
                    <a:pt x="38" y="985"/>
                    <a:pt x="76" y="1022"/>
                    <a:pt x="113" y="1022"/>
                  </a:cubicBezTo>
                  <a:lnTo>
                    <a:pt x="151" y="1004"/>
                  </a:lnTo>
                  <a:cubicBezTo>
                    <a:pt x="546" y="872"/>
                    <a:pt x="978" y="740"/>
                    <a:pt x="1410" y="609"/>
                  </a:cubicBezTo>
                  <a:cubicBezTo>
                    <a:pt x="1843" y="477"/>
                    <a:pt x="2275" y="346"/>
                    <a:pt x="2688" y="195"/>
                  </a:cubicBezTo>
                  <a:cubicBezTo>
                    <a:pt x="2726" y="177"/>
                    <a:pt x="2764" y="120"/>
                    <a:pt x="2745" y="64"/>
                  </a:cubicBezTo>
                  <a:cubicBezTo>
                    <a:pt x="2731" y="22"/>
                    <a:pt x="2695" y="0"/>
                    <a:pt x="26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7"/>
            <p:cNvSpPr/>
            <p:nvPr/>
          </p:nvSpPr>
          <p:spPr>
            <a:xfrm>
              <a:off x="2777341" y="3721723"/>
              <a:ext cx="317999" cy="116880"/>
            </a:xfrm>
            <a:custGeom>
              <a:avLst/>
              <a:gdLst/>
              <a:ahLst/>
              <a:cxnLst/>
              <a:rect l="l" t="t" r="r" b="b"/>
              <a:pathLst>
                <a:path w="2783" h="1023" extrusionOk="0">
                  <a:moveTo>
                    <a:pt x="2674" y="1"/>
                  </a:moveTo>
                  <a:cubicBezTo>
                    <a:pt x="2661" y="1"/>
                    <a:pt x="2646" y="3"/>
                    <a:pt x="2632" y="8"/>
                  </a:cubicBezTo>
                  <a:cubicBezTo>
                    <a:pt x="2238" y="158"/>
                    <a:pt x="1805" y="290"/>
                    <a:pt x="1392" y="402"/>
                  </a:cubicBezTo>
                  <a:cubicBezTo>
                    <a:pt x="960" y="534"/>
                    <a:pt x="508" y="666"/>
                    <a:pt x="114" y="816"/>
                  </a:cubicBezTo>
                  <a:cubicBezTo>
                    <a:pt x="1" y="854"/>
                    <a:pt x="39" y="1023"/>
                    <a:pt x="151" y="1023"/>
                  </a:cubicBezTo>
                  <a:lnTo>
                    <a:pt x="189" y="1004"/>
                  </a:lnTo>
                  <a:cubicBezTo>
                    <a:pt x="584" y="854"/>
                    <a:pt x="1016" y="722"/>
                    <a:pt x="1448" y="609"/>
                  </a:cubicBezTo>
                  <a:cubicBezTo>
                    <a:pt x="1862" y="478"/>
                    <a:pt x="2313" y="346"/>
                    <a:pt x="2708" y="196"/>
                  </a:cubicBezTo>
                  <a:cubicBezTo>
                    <a:pt x="2764" y="177"/>
                    <a:pt x="2783" y="120"/>
                    <a:pt x="2764" y="64"/>
                  </a:cubicBezTo>
                  <a:cubicBezTo>
                    <a:pt x="2750" y="22"/>
                    <a:pt x="2715" y="1"/>
                    <a:pt x="26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7"/>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7"/>
            <p:cNvSpPr/>
            <p:nvPr/>
          </p:nvSpPr>
          <p:spPr>
            <a:xfrm>
              <a:off x="2287718" y="4117726"/>
              <a:ext cx="474771" cy="850496"/>
            </a:xfrm>
            <a:custGeom>
              <a:avLst/>
              <a:gdLst/>
              <a:ahLst/>
              <a:cxnLst/>
              <a:rect l="l" t="t" r="r" b="b"/>
              <a:pathLst>
                <a:path w="4155" h="7444" extrusionOk="0">
                  <a:moveTo>
                    <a:pt x="1" y="0"/>
                  </a:moveTo>
                  <a:lnTo>
                    <a:pt x="1" y="7443"/>
                  </a:lnTo>
                  <a:lnTo>
                    <a:pt x="4154" y="7443"/>
                  </a:lnTo>
                  <a:lnTo>
                    <a:pt x="415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7"/>
            <p:cNvSpPr/>
            <p:nvPr/>
          </p:nvSpPr>
          <p:spPr>
            <a:xfrm>
              <a:off x="2270578" y="4839237"/>
              <a:ext cx="500481" cy="30163"/>
            </a:xfrm>
            <a:custGeom>
              <a:avLst/>
              <a:gdLst/>
              <a:ahLst/>
              <a:cxnLst/>
              <a:rect l="l" t="t" r="r" b="b"/>
              <a:pathLst>
                <a:path w="4380" h="264" extrusionOk="0">
                  <a:moveTo>
                    <a:pt x="4267" y="0"/>
                  </a:moveTo>
                  <a:cubicBezTo>
                    <a:pt x="3647" y="38"/>
                    <a:pt x="2951" y="38"/>
                    <a:pt x="2237" y="38"/>
                  </a:cubicBezTo>
                  <a:cubicBezTo>
                    <a:pt x="1523" y="38"/>
                    <a:pt x="790" y="38"/>
                    <a:pt x="132" y="57"/>
                  </a:cubicBezTo>
                  <a:cubicBezTo>
                    <a:pt x="0" y="76"/>
                    <a:pt x="0" y="245"/>
                    <a:pt x="132" y="263"/>
                  </a:cubicBezTo>
                  <a:cubicBezTo>
                    <a:pt x="790" y="245"/>
                    <a:pt x="1541" y="245"/>
                    <a:pt x="2237" y="245"/>
                  </a:cubicBezTo>
                  <a:cubicBezTo>
                    <a:pt x="2932" y="245"/>
                    <a:pt x="3647" y="245"/>
                    <a:pt x="4267" y="207"/>
                  </a:cubicBezTo>
                  <a:cubicBezTo>
                    <a:pt x="4323" y="207"/>
                    <a:pt x="4380" y="151"/>
                    <a:pt x="4380" y="94"/>
                  </a:cubicBezTo>
                  <a:cubicBezTo>
                    <a:pt x="4380" y="38"/>
                    <a:pt x="4323" y="0"/>
                    <a:pt x="4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7"/>
            <p:cNvSpPr/>
            <p:nvPr/>
          </p:nvSpPr>
          <p:spPr>
            <a:xfrm>
              <a:off x="2367246" y="6308082"/>
              <a:ext cx="315714" cy="730188"/>
            </a:xfrm>
            <a:custGeom>
              <a:avLst/>
              <a:gdLst/>
              <a:ahLst/>
              <a:cxnLst/>
              <a:rect l="l" t="t" r="r" b="b"/>
              <a:pathLst>
                <a:path w="2763" h="6391" extrusionOk="0">
                  <a:moveTo>
                    <a:pt x="0" y="0"/>
                  </a:moveTo>
                  <a:lnTo>
                    <a:pt x="0" y="6391"/>
                  </a:lnTo>
                  <a:lnTo>
                    <a:pt x="2763" y="6391"/>
                  </a:lnTo>
                  <a:lnTo>
                    <a:pt x="27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7"/>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7"/>
            <p:cNvSpPr/>
            <p:nvPr/>
          </p:nvSpPr>
          <p:spPr>
            <a:xfrm>
              <a:off x="2362904" y="7212171"/>
              <a:ext cx="487683"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7"/>
            <p:cNvSpPr/>
            <p:nvPr/>
          </p:nvSpPr>
          <p:spPr>
            <a:xfrm>
              <a:off x="2358562" y="7094033"/>
              <a:ext cx="122606" cy="127277"/>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7"/>
            <p:cNvSpPr/>
            <p:nvPr/>
          </p:nvSpPr>
          <p:spPr>
            <a:xfrm>
              <a:off x="2616342"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7"/>
            <p:cNvSpPr/>
            <p:nvPr/>
          </p:nvSpPr>
          <p:spPr>
            <a:xfrm>
              <a:off x="2616342" y="7012456"/>
              <a:ext cx="73130"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7"/>
            <p:cNvSpPr/>
            <p:nvPr/>
          </p:nvSpPr>
          <p:spPr>
            <a:xfrm>
              <a:off x="2365075" y="6402570"/>
              <a:ext cx="320056" cy="15081"/>
            </a:xfrm>
            <a:custGeom>
              <a:avLst/>
              <a:gdLst/>
              <a:ahLst/>
              <a:cxnLst/>
              <a:rect l="l" t="t" r="r" b="b"/>
              <a:pathLst>
                <a:path w="2801" h="132" extrusionOk="0">
                  <a:moveTo>
                    <a:pt x="0" y="0"/>
                  </a:moveTo>
                  <a:lnTo>
                    <a:pt x="0" y="132"/>
                  </a:lnTo>
                  <a:lnTo>
                    <a:pt x="2801" y="132"/>
                  </a:lnTo>
                  <a:lnTo>
                    <a:pt x="28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7"/>
            <p:cNvSpPr/>
            <p:nvPr/>
          </p:nvSpPr>
          <p:spPr>
            <a:xfrm>
              <a:off x="2365075" y="6464838"/>
              <a:ext cx="320056" cy="15196"/>
            </a:xfrm>
            <a:custGeom>
              <a:avLst/>
              <a:gdLst/>
              <a:ahLst/>
              <a:cxnLst/>
              <a:rect l="l" t="t" r="r" b="b"/>
              <a:pathLst>
                <a:path w="2801" h="133" extrusionOk="0">
                  <a:moveTo>
                    <a:pt x="0" y="0"/>
                  </a:moveTo>
                  <a:lnTo>
                    <a:pt x="0" y="132"/>
                  </a:lnTo>
                  <a:lnTo>
                    <a:pt x="2801" y="132"/>
                  </a:lnTo>
                  <a:lnTo>
                    <a:pt x="28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7"/>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7"/>
            <p:cNvSpPr/>
            <p:nvPr/>
          </p:nvSpPr>
          <p:spPr>
            <a:xfrm>
              <a:off x="1667034" y="4117726"/>
              <a:ext cx="472600" cy="850496"/>
            </a:xfrm>
            <a:custGeom>
              <a:avLst/>
              <a:gdLst/>
              <a:ahLst/>
              <a:cxnLst/>
              <a:rect l="l" t="t" r="r" b="b"/>
              <a:pathLst>
                <a:path w="4136" h="7444" extrusionOk="0">
                  <a:moveTo>
                    <a:pt x="1" y="0"/>
                  </a:moveTo>
                  <a:lnTo>
                    <a:pt x="1" y="7443"/>
                  </a:lnTo>
                  <a:lnTo>
                    <a:pt x="4136" y="7443"/>
                  </a:lnTo>
                  <a:lnTo>
                    <a:pt x="413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7"/>
            <p:cNvSpPr/>
            <p:nvPr/>
          </p:nvSpPr>
          <p:spPr>
            <a:xfrm>
              <a:off x="1660635" y="4839237"/>
              <a:ext cx="498310" cy="30163"/>
            </a:xfrm>
            <a:custGeom>
              <a:avLst/>
              <a:gdLst/>
              <a:ahLst/>
              <a:cxnLst/>
              <a:rect l="l" t="t" r="r" b="b"/>
              <a:pathLst>
                <a:path w="4361" h="264" extrusionOk="0">
                  <a:moveTo>
                    <a:pt x="4248" y="0"/>
                  </a:moveTo>
                  <a:cubicBezTo>
                    <a:pt x="3628" y="38"/>
                    <a:pt x="2932" y="38"/>
                    <a:pt x="2218" y="38"/>
                  </a:cubicBezTo>
                  <a:cubicBezTo>
                    <a:pt x="1504" y="38"/>
                    <a:pt x="771" y="38"/>
                    <a:pt x="113" y="57"/>
                  </a:cubicBezTo>
                  <a:cubicBezTo>
                    <a:pt x="57" y="57"/>
                    <a:pt x="0" y="113"/>
                    <a:pt x="19" y="169"/>
                  </a:cubicBezTo>
                  <a:cubicBezTo>
                    <a:pt x="19" y="226"/>
                    <a:pt x="57" y="263"/>
                    <a:pt x="113" y="263"/>
                  </a:cubicBezTo>
                  <a:cubicBezTo>
                    <a:pt x="771" y="245"/>
                    <a:pt x="1523" y="245"/>
                    <a:pt x="2218" y="245"/>
                  </a:cubicBezTo>
                  <a:cubicBezTo>
                    <a:pt x="2914" y="245"/>
                    <a:pt x="3628" y="245"/>
                    <a:pt x="4248" y="207"/>
                  </a:cubicBezTo>
                  <a:cubicBezTo>
                    <a:pt x="4305" y="207"/>
                    <a:pt x="4361" y="151"/>
                    <a:pt x="4342" y="94"/>
                  </a:cubicBezTo>
                  <a:cubicBezTo>
                    <a:pt x="4361" y="38"/>
                    <a:pt x="4305" y="0"/>
                    <a:pt x="42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7"/>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7"/>
            <p:cNvSpPr/>
            <p:nvPr/>
          </p:nvSpPr>
          <p:spPr>
            <a:xfrm>
              <a:off x="1581107" y="7212171"/>
              <a:ext cx="485512"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7"/>
            <p:cNvSpPr/>
            <p:nvPr/>
          </p:nvSpPr>
          <p:spPr>
            <a:xfrm>
              <a:off x="1948353" y="7094033"/>
              <a:ext cx="122606" cy="127963"/>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7"/>
            <p:cNvSpPr/>
            <p:nvPr/>
          </p:nvSpPr>
          <p:spPr>
            <a:xfrm>
              <a:off x="1735821"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7"/>
            <p:cNvSpPr/>
            <p:nvPr/>
          </p:nvSpPr>
          <p:spPr>
            <a:xfrm>
              <a:off x="1740049" y="7012456"/>
              <a:ext cx="71073"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7"/>
            <p:cNvSpPr/>
            <p:nvPr/>
          </p:nvSpPr>
          <p:spPr>
            <a:xfrm>
              <a:off x="1744391" y="6402570"/>
              <a:ext cx="317999" cy="15081"/>
            </a:xfrm>
            <a:custGeom>
              <a:avLst/>
              <a:gdLst/>
              <a:ahLst/>
              <a:cxnLst/>
              <a:rect l="l" t="t" r="r" b="b"/>
              <a:pathLst>
                <a:path w="2783" h="132" extrusionOk="0">
                  <a:moveTo>
                    <a:pt x="0" y="0"/>
                  </a:moveTo>
                  <a:lnTo>
                    <a:pt x="0" y="132"/>
                  </a:lnTo>
                  <a:lnTo>
                    <a:pt x="2782" y="132"/>
                  </a:lnTo>
                  <a:lnTo>
                    <a:pt x="27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7"/>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7"/>
            <p:cNvSpPr/>
            <p:nvPr/>
          </p:nvSpPr>
          <p:spPr>
            <a:xfrm>
              <a:off x="2951365" y="3550799"/>
              <a:ext cx="13026" cy="289973"/>
            </a:xfrm>
            <a:custGeom>
              <a:avLst/>
              <a:gdLst/>
              <a:ahLst/>
              <a:cxnLst/>
              <a:rect l="l" t="t" r="r" b="b"/>
              <a:pathLst>
                <a:path w="114" h="2538" extrusionOk="0">
                  <a:moveTo>
                    <a:pt x="57" y="0"/>
                  </a:moveTo>
                  <a:cubicBezTo>
                    <a:pt x="19" y="0"/>
                    <a:pt x="0" y="19"/>
                    <a:pt x="0" y="56"/>
                  </a:cubicBezTo>
                  <a:lnTo>
                    <a:pt x="0" y="2481"/>
                  </a:lnTo>
                  <a:cubicBezTo>
                    <a:pt x="0" y="2519"/>
                    <a:pt x="19" y="2537"/>
                    <a:pt x="57" y="2537"/>
                  </a:cubicBezTo>
                  <a:cubicBezTo>
                    <a:pt x="76" y="2537"/>
                    <a:pt x="113" y="2519"/>
                    <a:pt x="113" y="2481"/>
                  </a:cubicBezTo>
                  <a:lnTo>
                    <a:pt x="113" y="56"/>
                  </a:lnTo>
                  <a:cubicBezTo>
                    <a:pt x="113" y="19"/>
                    <a:pt x="76"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7"/>
            <p:cNvSpPr/>
            <p:nvPr/>
          </p:nvSpPr>
          <p:spPr>
            <a:xfrm>
              <a:off x="1458730" y="3550799"/>
              <a:ext cx="13026" cy="287802"/>
            </a:xfrm>
            <a:custGeom>
              <a:avLst/>
              <a:gdLst/>
              <a:ahLst/>
              <a:cxnLst/>
              <a:rect l="l" t="t" r="r" b="b"/>
              <a:pathLst>
                <a:path w="114" h="2519" extrusionOk="0">
                  <a:moveTo>
                    <a:pt x="57" y="0"/>
                  </a:moveTo>
                  <a:cubicBezTo>
                    <a:pt x="29" y="0"/>
                    <a:pt x="1" y="19"/>
                    <a:pt x="1" y="56"/>
                  </a:cubicBezTo>
                  <a:lnTo>
                    <a:pt x="1" y="2462"/>
                  </a:lnTo>
                  <a:cubicBezTo>
                    <a:pt x="1" y="2500"/>
                    <a:pt x="19" y="2519"/>
                    <a:pt x="57" y="2519"/>
                  </a:cubicBezTo>
                  <a:cubicBezTo>
                    <a:pt x="95" y="2519"/>
                    <a:pt x="113" y="2500"/>
                    <a:pt x="113" y="2462"/>
                  </a:cubicBezTo>
                  <a:lnTo>
                    <a:pt x="113" y="56"/>
                  </a:lnTo>
                  <a:cubicBezTo>
                    <a:pt x="113" y="19"/>
                    <a:pt x="85"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7"/>
            <p:cNvSpPr/>
            <p:nvPr/>
          </p:nvSpPr>
          <p:spPr>
            <a:xfrm>
              <a:off x="1486610" y="4053287"/>
              <a:ext cx="1449794" cy="571263"/>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7"/>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7"/>
            <p:cNvSpPr/>
            <p:nvPr/>
          </p:nvSpPr>
          <p:spPr>
            <a:xfrm>
              <a:off x="949796" y="539988"/>
              <a:ext cx="2497833" cy="1843921"/>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47"/>
            <p:cNvSpPr/>
            <p:nvPr/>
          </p:nvSpPr>
          <p:spPr>
            <a:xfrm>
              <a:off x="1093655" y="997459"/>
              <a:ext cx="2222911" cy="2085222"/>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7"/>
            <p:cNvSpPr/>
            <p:nvPr/>
          </p:nvSpPr>
          <p:spPr>
            <a:xfrm>
              <a:off x="840217" y="1939595"/>
              <a:ext cx="517735" cy="472091"/>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7"/>
            <p:cNvSpPr/>
            <p:nvPr/>
          </p:nvSpPr>
          <p:spPr>
            <a:xfrm>
              <a:off x="3056603" y="1940280"/>
              <a:ext cx="519791" cy="472434"/>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7"/>
            <p:cNvSpPr/>
            <p:nvPr/>
          </p:nvSpPr>
          <p:spPr>
            <a:xfrm>
              <a:off x="3292787" y="2049735"/>
              <a:ext cx="152658" cy="255583"/>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7"/>
            <p:cNvSpPr/>
            <p:nvPr/>
          </p:nvSpPr>
          <p:spPr>
            <a:xfrm>
              <a:off x="3297129" y="2154963"/>
              <a:ext cx="120321" cy="150356"/>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47"/>
            <p:cNvSpPr/>
            <p:nvPr/>
          </p:nvSpPr>
          <p:spPr>
            <a:xfrm>
              <a:off x="932543" y="2049621"/>
              <a:ext cx="199164" cy="255697"/>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47"/>
            <p:cNvSpPr/>
            <p:nvPr/>
          </p:nvSpPr>
          <p:spPr>
            <a:xfrm>
              <a:off x="1003386" y="2157019"/>
              <a:ext cx="120435" cy="148300"/>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7"/>
            <p:cNvSpPr/>
            <p:nvPr/>
          </p:nvSpPr>
          <p:spPr>
            <a:xfrm>
              <a:off x="982019" y="677435"/>
              <a:ext cx="2379683" cy="1020161"/>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7"/>
            <p:cNvSpPr/>
            <p:nvPr/>
          </p:nvSpPr>
          <p:spPr>
            <a:xfrm>
              <a:off x="1744391" y="6464838"/>
              <a:ext cx="317999" cy="15196"/>
            </a:xfrm>
            <a:custGeom>
              <a:avLst/>
              <a:gdLst/>
              <a:ahLst/>
              <a:cxnLst/>
              <a:rect l="l" t="t" r="r" b="b"/>
              <a:pathLst>
                <a:path w="2783" h="133" extrusionOk="0">
                  <a:moveTo>
                    <a:pt x="0" y="0"/>
                  </a:moveTo>
                  <a:lnTo>
                    <a:pt x="0" y="132"/>
                  </a:lnTo>
                  <a:lnTo>
                    <a:pt x="2782" y="132"/>
                  </a:lnTo>
                  <a:lnTo>
                    <a:pt x="27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7"/>
            <p:cNvSpPr/>
            <p:nvPr/>
          </p:nvSpPr>
          <p:spPr>
            <a:xfrm>
              <a:off x="2003200" y="3170677"/>
              <a:ext cx="415696" cy="221307"/>
            </a:xfrm>
            <a:custGeom>
              <a:avLst/>
              <a:gdLst/>
              <a:ahLst/>
              <a:cxnLst/>
              <a:rect l="l" t="t" r="r" b="b"/>
              <a:pathLst>
                <a:path w="3638" h="1937" extrusionOk="0">
                  <a:moveTo>
                    <a:pt x="3524" y="0"/>
                  </a:moveTo>
                  <a:cubicBezTo>
                    <a:pt x="3449" y="0"/>
                    <a:pt x="3412" y="57"/>
                    <a:pt x="3412" y="113"/>
                  </a:cubicBezTo>
                  <a:cubicBezTo>
                    <a:pt x="3412" y="996"/>
                    <a:pt x="2697" y="1711"/>
                    <a:pt x="1814" y="1711"/>
                  </a:cubicBezTo>
                  <a:cubicBezTo>
                    <a:pt x="949" y="1711"/>
                    <a:pt x="235" y="996"/>
                    <a:pt x="235" y="113"/>
                  </a:cubicBezTo>
                  <a:cubicBezTo>
                    <a:pt x="245" y="57"/>
                    <a:pt x="183" y="28"/>
                    <a:pt x="122" y="28"/>
                  </a:cubicBezTo>
                  <a:cubicBezTo>
                    <a:pt x="61" y="28"/>
                    <a:pt x="0" y="57"/>
                    <a:pt x="10" y="113"/>
                  </a:cubicBezTo>
                  <a:cubicBezTo>
                    <a:pt x="10" y="1128"/>
                    <a:pt x="818" y="1936"/>
                    <a:pt x="1814" y="1936"/>
                  </a:cubicBezTo>
                  <a:cubicBezTo>
                    <a:pt x="2829" y="1936"/>
                    <a:pt x="3637" y="1128"/>
                    <a:pt x="3637" y="113"/>
                  </a:cubicBezTo>
                  <a:cubicBezTo>
                    <a:pt x="3637" y="57"/>
                    <a:pt x="3581" y="0"/>
                    <a:pt x="35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7" name="Google Shape;827;p47"/>
            <p:cNvGrpSpPr/>
            <p:nvPr/>
          </p:nvGrpSpPr>
          <p:grpSpPr>
            <a:xfrm>
              <a:off x="1639807" y="1778851"/>
              <a:ext cx="1116784" cy="801069"/>
              <a:chOff x="5411975" y="3253050"/>
              <a:chExt cx="468725" cy="335850"/>
            </a:xfrm>
          </p:grpSpPr>
          <p:sp>
            <p:nvSpPr>
              <p:cNvPr id="828" name="Google Shape;828;p47"/>
              <p:cNvSpPr/>
              <p:nvPr/>
            </p:nvSpPr>
            <p:spPr>
              <a:xfrm>
                <a:off x="5554525" y="3504250"/>
                <a:ext cx="168350" cy="84650"/>
              </a:xfrm>
              <a:custGeom>
                <a:avLst/>
                <a:gdLst/>
                <a:ahLst/>
                <a:cxnLst/>
                <a:rect l="l" t="t" r="r" b="b"/>
                <a:pathLst>
                  <a:path w="6734" h="3386" extrusionOk="0">
                    <a:moveTo>
                      <a:pt x="3349" y="1"/>
                    </a:moveTo>
                    <a:cubicBezTo>
                      <a:pt x="1476" y="1"/>
                      <a:pt x="0" y="1513"/>
                      <a:pt x="0" y="3385"/>
                    </a:cubicBezTo>
                    <a:lnTo>
                      <a:pt x="6733" y="3385"/>
                    </a:lnTo>
                    <a:cubicBezTo>
                      <a:pt x="6733" y="1513"/>
                      <a:pt x="5221" y="1"/>
                      <a:pt x="33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7"/>
              <p:cNvSpPr/>
              <p:nvPr/>
            </p:nvSpPr>
            <p:spPr>
              <a:xfrm>
                <a:off x="5768225" y="3353575"/>
                <a:ext cx="106575" cy="47450"/>
              </a:xfrm>
              <a:custGeom>
                <a:avLst/>
                <a:gdLst/>
                <a:ahLst/>
                <a:cxnLst/>
                <a:rect l="l" t="t" r="r" b="b"/>
                <a:pathLst>
                  <a:path w="4263" h="1898" extrusionOk="0">
                    <a:moveTo>
                      <a:pt x="693" y="0"/>
                    </a:moveTo>
                    <a:cubicBezTo>
                      <a:pt x="345" y="0"/>
                      <a:pt x="0" y="368"/>
                      <a:pt x="202" y="771"/>
                    </a:cubicBezTo>
                    <a:cubicBezTo>
                      <a:pt x="613" y="1519"/>
                      <a:pt x="1364" y="1898"/>
                      <a:pt x="2122" y="1898"/>
                    </a:cubicBezTo>
                    <a:cubicBezTo>
                      <a:pt x="2824" y="1898"/>
                      <a:pt x="3532" y="1573"/>
                      <a:pt x="3983" y="915"/>
                    </a:cubicBezTo>
                    <a:cubicBezTo>
                      <a:pt x="4263" y="533"/>
                      <a:pt x="3895" y="151"/>
                      <a:pt x="3515" y="151"/>
                    </a:cubicBezTo>
                    <a:cubicBezTo>
                      <a:pt x="3358" y="151"/>
                      <a:pt x="3198" y="217"/>
                      <a:pt x="3082" y="375"/>
                    </a:cubicBezTo>
                    <a:cubicBezTo>
                      <a:pt x="2848" y="709"/>
                      <a:pt x="2490" y="873"/>
                      <a:pt x="2134" y="873"/>
                    </a:cubicBezTo>
                    <a:cubicBezTo>
                      <a:pt x="1723" y="873"/>
                      <a:pt x="1314" y="655"/>
                      <a:pt x="1102" y="231"/>
                    </a:cubicBezTo>
                    <a:cubicBezTo>
                      <a:pt x="994" y="68"/>
                      <a:pt x="843" y="0"/>
                      <a:pt x="6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7"/>
              <p:cNvSpPr/>
              <p:nvPr/>
            </p:nvSpPr>
            <p:spPr>
              <a:xfrm>
                <a:off x="5424975" y="3352175"/>
                <a:ext cx="104975" cy="47050"/>
              </a:xfrm>
              <a:custGeom>
                <a:avLst/>
                <a:gdLst/>
                <a:ahLst/>
                <a:cxnLst/>
                <a:rect l="l" t="t" r="r" b="b"/>
                <a:pathLst>
                  <a:path w="4199" h="1882" extrusionOk="0">
                    <a:moveTo>
                      <a:pt x="662" y="0"/>
                    </a:moveTo>
                    <a:cubicBezTo>
                      <a:pt x="319" y="0"/>
                      <a:pt x="1" y="351"/>
                      <a:pt x="177" y="755"/>
                    </a:cubicBezTo>
                    <a:lnTo>
                      <a:pt x="141" y="755"/>
                    </a:lnTo>
                    <a:cubicBezTo>
                      <a:pt x="571" y="1503"/>
                      <a:pt x="1331" y="1882"/>
                      <a:pt x="2089" y="1882"/>
                    </a:cubicBezTo>
                    <a:cubicBezTo>
                      <a:pt x="2790" y="1882"/>
                      <a:pt x="3489" y="1557"/>
                      <a:pt x="3922" y="899"/>
                    </a:cubicBezTo>
                    <a:cubicBezTo>
                      <a:pt x="4199" y="496"/>
                      <a:pt x="3842" y="128"/>
                      <a:pt x="3467" y="128"/>
                    </a:cubicBezTo>
                    <a:cubicBezTo>
                      <a:pt x="3306" y="128"/>
                      <a:pt x="3141" y="196"/>
                      <a:pt x="3022" y="359"/>
                    </a:cubicBezTo>
                    <a:cubicBezTo>
                      <a:pt x="2789" y="675"/>
                      <a:pt x="2440" y="830"/>
                      <a:pt x="2093" y="830"/>
                    </a:cubicBezTo>
                    <a:cubicBezTo>
                      <a:pt x="1690" y="830"/>
                      <a:pt x="1290" y="621"/>
                      <a:pt x="1077" y="215"/>
                    </a:cubicBezTo>
                    <a:cubicBezTo>
                      <a:pt x="959" y="64"/>
                      <a:pt x="808" y="0"/>
                      <a:pt x="6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7"/>
              <p:cNvSpPr/>
              <p:nvPr/>
            </p:nvSpPr>
            <p:spPr>
              <a:xfrm>
                <a:off x="5603525" y="3335700"/>
                <a:ext cx="74350" cy="130975"/>
              </a:xfrm>
              <a:custGeom>
                <a:avLst/>
                <a:gdLst/>
                <a:ahLst/>
                <a:cxnLst/>
                <a:rect l="l" t="t" r="r" b="b"/>
                <a:pathLst>
                  <a:path w="2974" h="5239" extrusionOk="0">
                    <a:moveTo>
                      <a:pt x="2010" y="1"/>
                    </a:moveTo>
                    <a:cubicBezTo>
                      <a:pt x="1848" y="1"/>
                      <a:pt x="1695" y="100"/>
                      <a:pt x="1713" y="298"/>
                    </a:cubicBezTo>
                    <a:lnTo>
                      <a:pt x="1713" y="334"/>
                    </a:lnTo>
                    <a:cubicBezTo>
                      <a:pt x="1785" y="1054"/>
                      <a:pt x="1857" y="1738"/>
                      <a:pt x="1929" y="2458"/>
                    </a:cubicBezTo>
                    <a:cubicBezTo>
                      <a:pt x="1989" y="3057"/>
                      <a:pt x="1924" y="4654"/>
                      <a:pt x="1174" y="4654"/>
                    </a:cubicBezTo>
                    <a:cubicBezTo>
                      <a:pt x="1023" y="4654"/>
                      <a:pt x="844" y="4589"/>
                      <a:pt x="633" y="4438"/>
                    </a:cubicBezTo>
                    <a:cubicBezTo>
                      <a:pt x="575" y="4404"/>
                      <a:pt x="518" y="4388"/>
                      <a:pt x="464" y="4388"/>
                    </a:cubicBezTo>
                    <a:cubicBezTo>
                      <a:pt x="185" y="4388"/>
                      <a:pt x="1" y="4803"/>
                      <a:pt x="273" y="5014"/>
                    </a:cubicBezTo>
                    <a:cubicBezTo>
                      <a:pt x="518" y="5166"/>
                      <a:pt x="790" y="5239"/>
                      <a:pt x="1058" y="5239"/>
                    </a:cubicBezTo>
                    <a:cubicBezTo>
                      <a:pt x="1615" y="5239"/>
                      <a:pt x="2154" y="4926"/>
                      <a:pt x="2397" y="4366"/>
                    </a:cubicBezTo>
                    <a:cubicBezTo>
                      <a:pt x="2973" y="3214"/>
                      <a:pt x="2469" y="1522"/>
                      <a:pt x="2361" y="298"/>
                    </a:cubicBezTo>
                    <a:cubicBezTo>
                      <a:pt x="2343" y="100"/>
                      <a:pt x="2172"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7"/>
              <p:cNvSpPr/>
              <p:nvPr/>
            </p:nvSpPr>
            <p:spPr>
              <a:xfrm>
                <a:off x="5762075" y="3253050"/>
                <a:ext cx="118625" cy="47300"/>
              </a:xfrm>
              <a:custGeom>
                <a:avLst/>
                <a:gdLst/>
                <a:ahLst/>
                <a:cxnLst/>
                <a:rect l="l" t="t" r="r" b="b"/>
                <a:pathLst>
                  <a:path w="4745" h="1892" extrusionOk="0">
                    <a:moveTo>
                      <a:pt x="3830" y="0"/>
                    </a:moveTo>
                    <a:cubicBezTo>
                      <a:pt x="3807" y="0"/>
                      <a:pt x="3784" y="1"/>
                      <a:pt x="3760" y="3"/>
                    </a:cubicBezTo>
                    <a:lnTo>
                      <a:pt x="3616" y="3"/>
                    </a:lnTo>
                    <a:lnTo>
                      <a:pt x="844" y="543"/>
                    </a:lnTo>
                    <a:cubicBezTo>
                      <a:pt x="0" y="712"/>
                      <a:pt x="169" y="1892"/>
                      <a:pt x="934" y="1892"/>
                    </a:cubicBezTo>
                    <a:cubicBezTo>
                      <a:pt x="985" y="1892"/>
                      <a:pt x="1039" y="1887"/>
                      <a:pt x="1096" y="1875"/>
                    </a:cubicBezTo>
                    <a:lnTo>
                      <a:pt x="3868" y="1335"/>
                    </a:lnTo>
                    <a:cubicBezTo>
                      <a:pt x="4745" y="1265"/>
                      <a:pt x="4666" y="0"/>
                      <a:pt x="38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7"/>
              <p:cNvSpPr/>
              <p:nvPr/>
            </p:nvSpPr>
            <p:spPr>
              <a:xfrm>
                <a:off x="5411975" y="3253050"/>
                <a:ext cx="118650" cy="47300"/>
              </a:xfrm>
              <a:custGeom>
                <a:avLst/>
                <a:gdLst/>
                <a:ahLst/>
                <a:cxnLst/>
                <a:rect l="l" t="t" r="r" b="b"/>
                <a:pathLst>
                  <a:path w="4746" h="1892" extrusionOk="0">
                    <a:moveTo>
                      <a:pt x="916" y="0"/>
                    </a:moveTo>
                    <a:cubicBezTo>
                      <a:pt x="80" y="0"/>
                      <a:pt x="1" y="1265"/>
                      <a:pt x="877" y="1335"/>
                    </a:cubicBezTo>
                    <a:lnTo>
                      <a:pt x="3650" y="1875"/>
                    </a:lnTo>
                    <a:cubicBezTo>
                      <a:pt x="3707" y="1887"/>
                      <a:pt x="3761" y="1892"/>
                      <a:pt x="3812" y="1892"/>
                    </a:cubicBezTo>
                    <a:cubicBezTo>
                      <a:pt x="4577" y="1892"/>
                      <a:pt x="4745" y="712"/>
                      <a:pt x="3902" y="543"/>
                    </a:cubicBezTo>
                    <a:lnTo>
                      <a:pt x="1129" y="3"/>
                    </a:lnTo>
                    <a:lnTo>
                      <a:pt x="985" y="3"/>
                    </a:lnTo>
                    <a:cubicBezTo>
                      <a:pt x="962" y="1"/>
                      <a:pt x="939" y="0"/>
                      <a:pt x="9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5" name="TextBox 74">
            <a:extLst>
              <a:ext uri="{FF2B5EF4-FFF2-40B4-BE49-F238E27FC236}">
                <a16:creationId xmlns:a16="http://schemas.microsoft.com/office/drawing/2014/main" id="{6C0B65D9-A2CE-4CCF-9D08-05FB246D3325}"/>
              </a:ext>
            </a:extLst>
          </p:cNvPr>
          <p:cNvSpPr txBox="1"/>
          <p:nvPr/>
        </p:nvSpPr>
        <p:spPr>
          <a:xfrm>
            <a:off x="3851994" y="507841"/>
            <a:ext cx="4572000" cy="954107"/>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,,Be emocijų žmonės nesuprastų vienų kitų. Pasaulis atrodytų tuščias. Svarbu, kad emocijomis galėtum visiems parodyti, kaip reaguoji į situacijas.“ </a:t>
            </a:r>
          </a:p>
          <a:p>
            <a:pPr algn="r"/>
            <a:r>
              <a:rPr lang="lt-LT" i="1" dirty="0">
                <a:latin typeface="Times New Roman" panose="02020603050405020304" pitchFamily="18" charset="0"/>
                <a:cs typeface="Times New Roman" panose="02020603050405020304" pitchFamily="18" charset="0"/>
              </a:rPr>
              <a:t>Santa, 8 kl.</a:t>
            </a:r>
            <a:endParaRPr lang="en-US" i="1" dirty="0">
              <a:latin typeface="Times New Roman" panose="02020603050405020304" pitchFamily="18" charset="0"/>
              <a:cs typeface="Times New Roman" panose="02020603050405020304" pitchFamily="18" charset="0"/>
            </a:endParaRPr>
          </a:p>
        </p:txBody>
      </p:sp>
      <p:sp>
        <p:nvSpPr>
          <p:cNvPr id="77" name="TextBox 76">
            <a:extLst>
              <a:ext uri="{FF2B5EF4-FFF2-40B4-BE49-F238E27FC236}">
                <a16:creationId xmlns:a16="http://schemas.microsoft.com/office/drawing/2014/main" id="{86A96372-0326-4965-A122-CB35A4FBEEA8}"/>
              </a:ext>
            </a:extLst>
          </p:cNvPr>
          <p:cNvSpPr txBox="1"/>
          <p:nvPr/>
        </p:nvSpPr>
        <p:spPr>
          <a:xfrm>
            <a:off x="3851994" y="2040070"/>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,,Be emocijų žmonių gyvenimai būtų pilki. Žmonės būtų vaikščiojantys akmenys.“ </a:t>
            </a:r>
          </a:p>
          <a:p>
            <a:pPr algn="r"/>
            <a:r>
              <a:rPr lang="lt-LT" i="1" dirty="0">
                <a:latin typeface="Times New Roman" panose="02020603050405020304" pitchFamily="18" charset="0"/>
                <a:cs typeface="Times New Roman" panose="02020603050405020304" pitchFamily="18" charset="0"/>
              </a:rPr>
              <a:t>Augustė, 6 kl.</a:t>
            </a:r>
            <a:endParaRPr lang="en-US" i="1" dirty="0">
              <a:latin typeface="Times New Roman" panose="02020603050405020304" pitchFamily="18" charset="0"/>
              <a:cs typeface="Times New Roman" panose="02020603050405020304" pitchFamily="18" charset="0"/>
            </a:endParaRPr>
          </a:p>
        </p:txBody>
      </p:sp>
      <p:sp>
        <p:nvSpPr>
          <p:cNvPr id="79" name="TextBox 78">
            <a:extLst>
              <a:ext uri="{FF2B5EF4-FFF2-40B4-BE49-F238E27FC236}">
                <a16:creationId xmlns:a16="http://schemas.microsoft.com/office/drawing/2014/main" id="{01BB7197-DECA-48BC-B492-B33D835A95C8}"/>
              </a:ext>
            </a:extLst>
          </p:cNvPr>
          <p:cNvSpPr txBox="1"/>
          <p:nvPr/>
        </p:nvSpPr>
        <p:spPr>
          <a:xfrm>
            <a:off x="3958605" y="3425228"/>
            <a:ext cx="4572000" cy="1384995"/>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,,Mano manymu, emocijos žmogui duotos, kad jis galėtų perteikti jausmus ne vien žodžiais, bet ir veido išraiška. Žmonės verkia, džiaugiasi ir taip perteikia viską mums. Ir mes tą suprantame. Jei žmogus džiaugiasi, tikrai suprasime.“ </a:t>
            </a:r>
          </a:p>
          <a:p>
            <a:pPr algn="r"/>
            <a:r>
              <a:rPr lang="lt-LT" i="1" dirty="0">
                <a:latin typeface="Times New Roman" panose="02020603050405020304" pitchFamily="18" charset="0"/>
                <a:cs typeface="Times New Roman" panose="02020603050405020304" pitchFamily="18" charset="0"/>
              </a:rPr>
              <a:t>Atlanta, 6 kl.</a:t>
            </a:r>
          </a:p>
          <a:p>
            <a:endParaRPr lang="lt-LT"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66" name="TextBox 65">
            <a:extLst>
              <a:ext uri="{FF2B5EF4-FFF2-40B4-BE49-F238E27FC236}">
                <a16:creationId xmlns:a16="http://schemas.microsoft.com/office/drawing/2014/main" id="{8F402B35-C237-4C3A-915A-7C7E1990723E}"/>
              </a:ext>
            </a:extLst>
          </p:cNvPr>
          <p:cNvSpPr txBox="1"/>
          <p:nvPr/>
        </p:nvSpPr>
        <p:spPr>
          <a:xfrm>
            <a:off x="2746744" y="1509921"/>
            <a:ext cx="5447414" cy="2123658"/>
          </a:xfrm>
          <a:prstGeom prst="rect">
            <a:avLst/>
          </a:prstGeom>
          <a:noFill/>
        </p:spPr>
        <p:txBody>
          <a:bodyPr wrap="square">
            <a:spAutoFit/>
          </a:bodyPr>
          <a:lstStyle/>
          <a:p>
            <a:pPr algn="ctr"/>
            <a:r>
              <a:rPr lang="lt-LT" sz="4400" dirty="0">
                <a:solidFill>
                  <a:srgbClr val="333333"/>
                </a:solidFill>
                <a:effectLst>
                  <a:outerShdw blurRad="38100" dist="38100" dir="2700000" algn="tl">
                    <a:srgbClr val="000000">
                      <a:alpha val="43137"/>
                    </a:srgbClr>
                  </a:outerShdw>
                </a:effectLst>
                <a:latin typeface="Impact" panose="020B0806030902050204" pitchFamily="34" charset="0"/>
                <a:ea typeface="Calibri" panose="020F0502020204030204" pitchFamily="34" charset="0"/>
                <a:cs typeface="Times New Roman" panose="02020603050405020304" pitchFamily="18" charset="0"/>
              </a:rPr>
              <a:t>Ką galiu padaryti dabar, kad kiti jaustųsi geriau?</a:t>
            </a:r>
            <a:endParaRPr lang="en-US" sz="4400" dirty="0">
              <a:effectLst>
                <a:outerShdw blurRad="38100" dist="38100" dir="2700000" algn="tl">
                  <a:srgbClr val="000000">
                    <a:alpha val="43137"/>
                  </a:srgbClr>
                </a:outerShdw>
              </a:effectLst>
              <a:latin typeface="Impact" panose="020B0806030902050204" pitchFamily="34" charset="0"/>
            </a:endParaRPr>
          </a:p>
        </p:txBody>
      </p:sp>
      <p:pic>
        <p:nvPicPr>
          <p:cNvPr id="7" name="Paveikslėlis 6">
            <a:extLst>
              <a:ext uri="{FF2B5EF4-FFF2-40B4-BE49-F238E27FC236}">
                <a16:creationId xmlns:a16="http://schemas.microsoft.com/office/drawing/2014/main" id="{C89A32E1-839F-4FC9-89F5-7DCFE7C5B558}"/>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741" b="92315" l="10000" r="93200">
                        <a14:backgroundMark x1="55500" y1="46481" x2="55500" y2="46481"/>
                      </a14:backgroundRemoval>
                    </a14:imgEffect>
                  </a14:imgLayer>
                </a14:imgProps>
              </a:ext>
            </a:extLst>
          </a:blip>
          <a:srcRect t="5512" b="7390"/>
          <a:stretch/>
        </p:blipFill>
        <p:spPr>
          <a:xfrm flipH="1">
            <a:off x="-279548" y="713870"/>
            <a:ext cx="4762500" cy="4479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grpSp>
        <p:nvGrpSpPr>
          <p:cNvPr id="487" name="Google Shape;487;p40"/>
          <p:cNvGrpSpPr/>
          <p:nvPr/>
        </p:nvGrpSpPr>
        <p:grpSpPr>
          <a:xfrm>
            <a:off x="270714" y="497867"/>
            <a:ext cx="2985271" cy="6736737"/>
            <a:chOff x="720011" y="539988"/>
            <a:chExt cx="2985271" cy="6736737"/>
          </a:xfrm>
        </p:grpSpPr>
        <p:sp>
          <p:nvSpPr>
            <p:cNvPr id="488" name="Google Shape;488;p40"/>
            <p:cNvSpPr/>
            <p:nvPr/>
          </p:nvSpPr>
          <p:spPr>
            <a:xfrm>
              <a:off x="3403281" y="5111847"/>
              <a:ext cx="302001" cy="339676"/>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0"/>
            <p:cNvSpPr/>
            <p:nvPr/>
          </p:nvSpPr>
          <p:spPr>
            <a:xfrm>
              <a:off x="3433332" y="5230099"/>
              <a:ext cx="250467" cy="309513"/>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0"/>
            <p:cNvSpPr/>
            <p:nvPr/>
          </p:nvSpPr>
          <p:spPr>
            <a:xfrm>
              <a:off x="3438588" y="5321845"/>
              <a:ext cx="174367" cy="293518"/>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1" name="Google Shape;491;p40"/>
            <p:cNvGrpSpPr/>
            <p:nvPr/>
          </p:nvGrpSpPr>
          <p:grpSpPr>
            <a:xfrm>
              <a:off x="720011" y="539988"/>
              <a:ext cx="2862893" cy="6736737"/>
              <a:chOff x="720011" y="539988"/>
              <a:chExt cx="2862893" cy="6736737"/>
            </a:xfrm>
          </p:grpSpPr>
          <p:sp>
            <p:nvSpPr>
              <p:cNvPr id="492" name="Google Shape;492;p40"/>
              <p:cNvSpPr/>
              <p:nvPr/>
            </p:nvSpPr>
            <p:spPr>
              <a:xfrm>
                <a:off x="886951" y="5267460"/>
                <a:ext cx="207161" cy="355672"/>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0"/>
              <p:cNvSpPr/>
              <p:nvPr/>
            </p:nvSpPr>
            <p:spPr>
              <a:xfrm>
                <a:off x="720011" y="5110933"/>
                <a:ext cx="296059" cy="338762"/>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0"/>
              <p:cNvSpPr/>
              <p:nvPr/>
            </p:nvSpPr>
            <p:spPr>
              <a:xfrm>
                <a:off x="740807" y="5228614"/>
                <a:ext cx="245211" cy="308028"/>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0"/>
              <p:cNvSpPr/>
              <p:nvPr/>
            </p:nvSpPr>
            <p:spPr>
              <a:xfrm>
                <a:off x="807994" y="5322530"/>
                <a:ext cx="164655" cy="292718"/>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0"/>
              <p:cNvSpPr/>
              <p:nvPr/>
            </p:nvSpPr>
            <p:spPr>
              <a:xfrm>
                <a:off x="1033552" y="5174001"/>
                <a:ext cx="108551" cy="397603"/>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0"/>
              <p:cNvSpPr/>
              <p:nvPr/>
            </p:nvSpPr>
            <p:spPr>
              <a:xfrm>
                <a:off x="838046" y="5102478"/>
                <a:ext cx="317998" cy="277522"/>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0"/>
              <p:cNvSpPr/>
              <p:nvPr/>
            </p:nvSpPr>
            <p:spPr>
              <a:xfrm>
                <a:off x="857357" y="4370798"/>
                <a:ext cx="539213" cy="973212"/>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0"/>
              <p:cNvSpPr/>
              <p:nvPr/>
            </p:nvSpPr>
            <p:spPr>
              <a:xfrm>
                <a:off x="1091484" y="3204040"/>
                <a:ext cx="699869" cy="1433426"/>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0"/>
              <p:cNvSpPr/>
              <p:nvPr/>
            </p:nvSpPr>
            <p:spPr>
              <a:xfrm>
                <a:off x="1314871" y="3173534"/>
                <a:ext cx="502649" cy="710201"/>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0"/>
              <p:cNvSpPr/>
              <p:nvPr/>
            </p:nvSpPr>
            <p:spPr>
              <a:xfrm>
                <a:off x="1347094" y="3652142"/>
                <a:ext cx="313656" cy="115625"/>
              </a:xfrm>
              <a:custGeom>
                <a:avLst/>
                <a:gdLst/>
                <a:ahLst/>
                <a:cxnLst/>
                <a:rect l="l" t="t" r="r" b="b"/>
                <a:pathLst>
                  <a:path w="2745" h="1012" extrusionOk="0">
                    <a:moveTo>
                      <a:pt x="104" y="0"/>
                    </a:moveTo>
                    <a:cubicBezTo>
                      <a:pt x="66" y="0"/>
                      <a:pt x="33" y="31"/>
                      <a:pt x="19" y="72"/>
                    </a:cubicBezTo>
                    <a:cubicBezTo>
                      <a:pt x="0" y="109"/>
                      <a:pt x="19" y="184"/>
                      <a:pt x="75" y="203"/>
                    </a:cubicBezTo>
                    <a:cubicBezTo>
                      <a:pt x="489" y="335"/>
                      <a:pt x="921" y="466"/>
                      <a:pt x="1354" y="598"/>
                    </a:cubicBezTo>
                    <a:cubicBezTo>
                      <a:pt x="1767" y="729"/>
                      <a:pt x="2218" y="861"/>
                      <a:pt x="2613" y="1011"/>
                    </a:cubicBezTo>
                    <a:lnTo>
                      <a:pt x="2650" y="1011"/>
                    </a:lnTo>
                    <a:cubicBezTo>
                      <a:pt x="2688" y="1011"/>
                      <a:pt x="2726" y="974"/>
                      <a:pt x="2744" y="955"/>
                    </a:cubicBezTo>
                    <a:cubicBezTo>
                      <a:pt x="2744" y="899"/>
                      <a:pt x="2726" y="842"/>
                      <a:pt x="2669" y="823"/>
                    </a:cubicBezTo>
                    <a:cubicBezTo>
                      <a:pt x="2274" y="673"/>
                      <a:pt x="1823" y="542"/>
                      <a:pt x="1410" y="410"/>
                    </a:cubicBezTo>
                    <a:cubicBezTo>
                      <a:pt x="978" y="278"/>
                      <a:pt x="545" y="147"/>
                      <a:pt x="151" y="15"/>
                    </a:cubicBezTo>
                    <a:cubicBezTo>
                      <a:pt x="135" y="5"/>
                      <a:pt x="119" y="0"/>
                      <a:pt x="1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0"/>
              <p:cNvSpPr/>
              <p:nvPr/>
            </p:nvSpPr>
            <p:spPr>
              <a:xfrm>
                <a:off x="1321270" y="3719895"/>
                <a:ext cx="313656" cy="116539"/>
              </a:xfrm>
              <a:custGeom>
                <a:avLst/>
                <a:gdLst/>
                <a:ahLst/>
                <a:cxnLst/>
                <a:rect l="l" t="t" r="r" b="b"/>
                <a:pathLst>
                  <a:path w="2745" h="1020" extrusionOk="0">
                    <a:moveTo>
                      <a:pt x="121" y="0"/>
                    </a:moveTo>
                    <a:cubicBezTo>
                      <a:pt x="76" y="0"/>
                      <a:pt x="35" y="34"/>
                      <a:pt x="20" y="80"/>
                    </a:cubicBezTo>
                    <a:cubicBezTo>
                      <a:pt x="1" y="118"/>
                      <a:pt x="20" y="193"/>
                      <a:pt x="76" y="212"/>
                    </a:cubicBezTo>
                    <a:cubicBezTo>
                      <a:pt x="471" y="362"/>
                      <a:pt x="922" y="475"/>
                      <a:pt x="1335" y="606"/>
                    </a:cubicBezTo>
                    <a:cubicBezTo>
                      <a:pt x="1767" y="738"/>
                      <a:pt x="2200" y="870"/>
                      <a:pt x="2594" y="1020"/>
                    </a:cubicBezTo>
                    <a:lnTo>
                      <a:pt x="2632" y="1020"/>
                    </a:lnTo>
                    <a:cubicBezTo>
                      <a:pt x="2670" y="1020"/>
                      <a:pt x="2707" y="982"/>
                      <a:pt x="2726" y="963"/>
                    </a:cubicBezTo>
                    <a:cubicBezTo>
                      <a:pt x="2745" y="907"/>
                      <a:pt x="2726" y="851"/>
                      <a:pt x="2670" y="832"/>
                    </a:cubicBezTo>
                    <a:cubicBezTo>
                      <a:pt x="2275" y="682"/>
                      <a:pt x="1824" y="550"/>
                      <a:pt x="1392" y="418"/>
                    </a:cubicBezTo>
                    <a:cubicBezTo>
                      <a:pt x="978" y="287"/>
                      <a:pt x="546" y="155"/>
                      <a:pt x="151" y="5"/>
                    </a:cubicBezTo>
                    <a:cubicBezTo>
                      <a:pt x="141" y="2"/>
                      <a:pt x="131" y="0"/>
                      <a:pt x="1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0"/>
              <p:cNvSpPr/>
              <p:nvPr/>
            </p:nvSpPr>
            <p:spPr>
              <a:xfrm>
                <a:off x="3330494" y="5267460"/>
                <a:ext cx="206476" cy="355672"/>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0"/>
              <p:cNvSpPr/>
              <p:nvPr/>
            </p:nvSpPr>
            <p:spPr>
              <a:xfrm>
                <a:off x="3274162" y="5174001"/>
                <a:ext cx="115407" cy="397603"/>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0"/>
              <p:cNvSpPr/>
              <p:nvPr/>
            </p:nvSpPr>
            <p:spPr>
              <a:xfrm>
                <a:off x="3264907" y="5102478"/>
                <a:ext cx="317998" cy="277865"/>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0"/>
              <p:cNvSpPr/>
              <p:nvPr/>
            </p:nvSpPr>
            <p:spPr>
              <a:xfrm>
                <a:off x="3026551" y="4370798"/>
                <a:ext cx="537042" cy="973212"/>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0"/>
              <p:cNvSpPr/>
              <p:nvPr/>
            </p:nvSpPr>
            <p:spPr>
              <a:xfrm>
                <a:off x="2639538" y="3211466"/>
                <a:ext cx="692099" cy="1426000"/>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0"/>
              <p:cNvSpPr/>
              <p:nvPr/>
            </p:nvSpPr>
            <p:spPr>
              <a:xfrm>
                <a:off x="2609829" y="3177647"/>
                <a:ext cx="500592" cy="706087"/>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0"/>
              <p:cNvSpPr/>
              <p:nvPr/>
            </p:nvSpPr>
            <p:spPr>
              <a:xfrm>
                <a:off x="2760201" y="3650885"/>
                <a:ext cx="315827" cy="116881"/>
              </a:xfrm>
              <a:custGeom>
                <a:avLst/>
                <a:gdLst/>
                <a:ahLst/>
                <a:cxnLst/>
                <a:rect l="l" t="t" r="r" b="b"/>
                <a:pathLst>
                  <a:path w="2764" h="1023" extrusionOk="0">
                    <a:moveTo>
                      <a:pt x="2655" y="0"/>
                    </a:moveTo>
                    <a:cubicBezTo>
                      <a:pt x="2641" y="0"/>
                      <a:pt x="2627" y="3"/>
                      <a:pt x="2613" y="7"/>
                    </a:cubicBezTo>
                    <a:cubicBezTo>
                      <a:pt x="2218" y="158"/>
                      <a:pt x="1786" y="289"/>
                      <a:pt x="1354" y="421"/>
                    </a:cubicBezTo>
                    <a:cubicBezTo>
                      <a:pt x="922" y="534"/>
                      <a:pt x="489" y="665"/>
                      <a:pt x="95" y="816"/>
                    </a:cubicBezTo>
                    <a:cubicBezTo>
                      <a:pt x="38" y="834"/>
                      <a:pt x="1" y="891"/>
                      <a:pt x="19" y="947"/>
                    </a:cubicBezTo>
                    <a:cubicBezTo>
                      <a:pt x="38" y="985"/>
                      <a:pt x="76" y="1022"/>
                      <a:pt x="113" y="1022"/>
                    </a:cubicBezTo>
                    <a:lnTo>
                      <a:pt x="151" y="1004"/>
                    </a:lnTo>
                    <a:cubicBezTo>
                      <a:pt x="546" y="872"/>
                      <a:pt x="978" y="740"/>
                      <a:pt x="1410" y="609"/>
                    </a:cubicBezTo>
                    <a:cubicBezTo>
                      <a:pt x="1843" y="477"/>
                      <a:pt x="2275" y="346"/>
                      <a:pt x="2688" y="195"/>
                    </a:cubicBezTo>
                    <a:cubicBezTo>
                      <a:pt x="2726" y="177"/>
                      <a:pt x="2764" y="120"/>
                      <a:pt x="2745" y="64"/>
                    </a:cubicBezTo>
                    <a:cubicBezTo>
                      <a:pt x="2731" y="22"/>
                      <a:pt x="2695" y="0"/>
                      <a:pt x="26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0"/>
              <p:cNvSpPr/>
              <p:nvPr/>
            </p:nvSpPr>
            <p:spPr>
              <a:xfrm>
                <a:off x="2777341" y="3721723"/>
                <a:ext cx="317998" cy="116881"/>
              </a:xfrm>
              <a:custGeom>
                <a:avLst/>
                <a:gdLst/>
                <a:ahLst/>
                <a:cxnLst/>
                <a:rect l="l" t="t" r="r" b="b"/>
                <a:pathLst>
                  <a:path w="2783" h="1023" extrusionOk="0">
                    <a:moveTo>
                      <a:pt x="2674" y="1"/>
                    </a:moveTo>
                    <a:cubicBezTo>
                      <a:pt x="2661" y="1"/>
                      <a:pt x="2646" y="3"/>
                      <a:pt x="2632" y="8"/>
                    </a:cubicBezTo>
                    <a:cubicBezTo>
                      <a:pt x="2238" y="158"/>
                      <a:pt x="1805" y="290"/>
                      <a:pt x="1392" y="402"/>
                    </a:cubicBezTo>
                    <a:cubicBezTo>
                      <a:pt x="960" y="534"/>
                      <a:pt x="508" y="666"/>
                      <a:pt x="114" y="816"/>
                    </a:cubicBezTo>
                    <a:cubicBezTo>
                      <a:pt x="1" y="854"/>
                      <a:pt x="39" y="1023"/>
                      <a:pt x="151" y="1023"/>
                    </a:cubicBezTo>
                    <a:lnTo>
                      <a:pt x="189" y="1004"/>
                    </a:lnTo>
                    <a:cubicBezTo>
                      <a:pt x="584" y="854"/>
                      <a:pt x="1016" y="722"/>
                      <a:pt x="1448" y="609"/>
                    </a:cubicBezTo>
                    <a:cubicBezTo>
                      <a:pt x="1862" y="478"/>
                      <a:pt x="2313" y="346"/>
                      <a:pt x="2708" y="196"/>
                    </a:cubicBezTo>
                    <a:cubicBezTo>
                      <a:pt x="2764" y="177"/>
                      <a:pt x="2783" y="120"/>
                      <a:pt x="2764" y="64"/>
                    </a:cubicBezTo>
                    <a:cubicBezTo>
                      <a:pt x="2750" y="22"/>
                      <a:pt x="2715" y="1"/>
                      <a:pt x="2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0"/>
              <p:cNvSpPr/>
              <p:nvPr/>
            </p:nvSpPr>
            <p:spPr>
              <a:xfrm>
                <a:off x="2367246" y="3966225"/>
                <a:ext cx="315712" cy="1873760"/>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0"/>
              <p:cNvSpPr/>
              <p:nvPr/>
            </p:nvSpPr>
            <p:spPr>
              <a:xfrm>
                <a:off x="2287718" y="4117726"/>
                <a:ext cx="474768" cy="850504"/>
              </a:xfrm>
              <a:custGeom>
                <a:avLst/>
                <a:gdLst/>
                <a:ahLst/>
                <a:cxnLst/>
                <a:rect l="l" t="t" r="r" b="b"/>
                <a:pathLst>
                  <a:path w="4155" h="7444" extrusionOk="0">
                    <a:moveTo>
                      <a:pt x="1" y="0"/>
                    </a:moveTo>
                    <a:lnTo>
                      <a:pt x="1" y="7443"/>
                    </a:lnTo>
                    <a:lnTo>
                      <a:pt x="4154" y="7443"/>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0"/>
              <p:cNvSpPr/>
              <p:nvPr/>
            </p:nvSpPr>
            <p:spPr>
              <a:xfrm>
                <a:off x="2369303" y="5531729"/>
                <a:ext cx="313656" cy="1665475"/>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0"/>
              <p:cNvSpPr/>
              <p:nvPr/>
            </p:nvSpPr>
            <p:spPr>
              <a:xfrm>
                <a:off x="2367246" y="6308082"/>
                <a:ext cx="315712" cy="730195"/>
              </a:xfrm>
              <a:custGeom>
                <a:avLst/>
                <a:gdLst/>
                <a:ahLst/>
                <a:cxnLst/>
                <a:rect l="l" t="t" r="r" b="b"/>
                <a:pathLst>
                  <a:path w="2763" h="6391" extrusionOk="0">
                    <a:moveTo>
                      <a:pt x="0" y="0"/>
                    </a:moveTo>
                    <a:lnTo>
                      <a:pt x="0" y="6391"/>
                    </a:lnTo>
                    <a:lnTo>
                      <a:pt x="2763" y="6391"/>
                    </a:lnTo>
                    <a:lnTo>
                      <a:pt x="27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0"/>
              <p:cNvSpPr/>
              <p:nvPr/>
            </p:nvSpPr>
            <p:spPr>
              <a:xfrm>
                <a:off x="2367246" y="6967326"/>
                <a:ext cx="541270" cy="309399"/>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0"/>
              <p:cNvSpPr/>
              <p:nvPr/>
            </p:nvSpPr>
            <p:spPr>
              <a:xfrm>
                <a:off x="2362904" y="7212171"/>
                <a:ext cx="487680"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0"/>
              <p:cNvSpPr/>
              <p:nvPr/>
            </p:nvSpPr>
            <p:spPr>
              <a:xfrm>
                <a:off x="2358562" y="7094033"/>
                <a:ext cx="122606" cy="127279"/>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0"/>
              <p:cNvSpPr/>
              <p:nvPr/>
            </p:nvSpPr>
            <p:spPr>
              <a:xfrm>
                <a:off x="2616342" y="7055415"/>
                <a:ext cx="75300"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0"/>
              <p:cNvSpPr/>
              <p:nvPr/>
            </p:nvSpPr>
            <p:spPr>
              <a:xfrm>
                <a:off x="2616342" y="7012456"/>
                <a:ext cx="73129"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0"/>
              <p:cNvSpPr/>
              <p:nvPr/>
            </p:nvSpPr>
            <p:spPr>
              <a:xfrm>
                <a:off x="2365075" y="6402570"/>
                <a:ext cx="320054" cy="15081"/>
              </a:xfrm>
              <a:custGeom>
                <a:avLst/>
                <a:gdLst/>
                <a:ahLst/>
                <a:cxnLst/>
                <a:rect l="l" t="t" r="r" b="b"/>
                <a:pathLst>
                  <a:path w="2801" h="132" extrusionOk="0">
                    <a:moveTo>
                      <a:pt x="0" y="0"/>
                    </a:moveTo>
                    <a:lnTo>
                      <a:pt x="0" y="132"/>
                    </a:lnTo>
                    <a:lnTo>
                      <a:pt x="2801" y="132"/>
                    </a:lnTo>
                    <a:lnTo>
                      <a:pt x="280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0"/>
              <p:cNvSpPr/>
              <p:nvPr/>
            </p:nvSpPr>
            <p:spPr>
              <a:xfrm>
                <a:off x="2365075" y="6464838"/>
                <a:ext cx="320054" cy="15196"/>
              </a:xfrm>
              <a:custGeom>
                <a:avLst/>
                <a:gdLst/>
                <a:ahLst/>
                <a:cxnLst/>
                <a:rect l="l" t="t" r="r" b="b"/>
                <a:pathLst>
                  <a:path w="2801" h="133" extrusionOk="0">
                    <a:moveTo>
                      <a:pt x="0" y="0"/>
                    </a:moveTo>
                    <a:lnTo>
                      <a:pt x="0" y="132"/>
                    </a:lnTo>
                    <a:lnTo>
                      <a:pt x="2801" y="132"/>
                    </a:lnTo>
                    <a:lnTo>
                      <a:pt x="28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0"/>
              <p:cNvSpPr/>
              <p:nvPr/>
            </p:nvSpPr>
            <p:spPr>
              <a:xfrm>
                <a:off x="1746562" y="3960970"/>
                <a:ext cx="313656" cy="1879015"/>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0"/>
              <p:cNvSpPr/>
              <p:nvPr/>
            </p:nvSpPr>
            <p:spPr>
              <a:xfrm>
                <a:off x="1667034" y="4117726"/>
                <a:ext cx="472597" cy="850504"/>
              </a:xfrm>
              <a:custGeom>
                <a:avLst/>
                <a:gdLst/>
                <a:ahLst/>
                <a:cxnLst/>
                <a:rect l="l" t="t" r="r" b="b"/>
                <a:pathLst>
                  <a:path w="4136" h="7444" extrusionOk="0">
                    <a:moveTo>
                      <a:pt x="1" y="0"/>
                    </a:moveTo>
                    <a:lnTo>
                      <a:pt x="1" y="7443"/>
                    </a:lnTo>
                    <a:lnTo>
                      <a:pt x="4136" y="7443"/>
                    </a:lnTo>
                    <a:lnTo>
                      <a:pt x="41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0"/>
              <p:cNvSpPr/>
              <p:nvPr/>
            </p:nvSpPr>
            <p:spPr>
              <a:xfrm>
                <a:off x="1746562" y="5526359"/>
                <a:ext cx="313656" cy="1670845"/>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0"/>
              <p:cNvSpPr/>
              <p:nvPr/>
            </p:nvSpPr>
            <p:spPr>
              <a:xfrm>
                <a:off x="1744391" y="6308082"/>
                <a:ext cx="317998" cy="730195"/>
              </a:xfrm>
              <a:custGeom>
                <a:avLst/>
                <a:gdLst/>
                <a:ahLst/>
                <a:cxnLst/>
                <a:rect l="l" t="t" r="r" b="b"/>
                <a:pathLst>
                  <a:path w="2783" h="6391" extrusionOk="0">
                    <a:moveTo>
                      <a:pt x="0" y="0"/>
                    </a:moveTo>
                    <a:lnTo>
                      <a:pt x="0" y="6391"/>
                    </a:lnTo>
                    <a:lnTo>
                      <a:pt x="2782" y="6391"/>
                    </a:lnTo>
                    <a:lnTo>
                      <a:pt x="27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0"/>
              <p:cNvSpPr/>
              <p:nvPr/>
            </p:nvSpPr>
            <p:spPr>
              <a:xfrm>
                <a:off x="1521004" y="6967326"/>
                <a:ext cx="541385" cy="309399"/>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0"/>
              <p:cNvSpPr/>
              <p:nvPr/>
            </p:nvSpPr>
            <p:spPr>
              <a:xfrm>
                <a:off x="1581107" y="7212171"/>
                <a:ext cx="485509"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0"/>
              <p:cNvSpPr/>
              <p:nvPr/>
            </p:nvSpPr>
            <p:spPr>
              <a:xfrm>
                <a:off x="1948353" y="7094033"/>
                <a:ext cx="122606" cy="127964"/>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0"/>
              <p:cNvSpPr/>
              <p:nvPr/>
            </p:nvSpPr>
            <p:spPr>
              <a:xfrm>
                <a:off x="1735821" y="7055415"/>
                <a:ext cx="75300"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0"/>
              <p:cNvSpPr/>
              <p:nvPr/>
            </p:nvSpPr>
            <p:spPr>
              <a:xfrm>
                <a:off x="1740049" y="7012456"/>
                <a:ext cx="71072"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a:off x="1744391" y="6402570"/>
                <a:ext cx="317998" cy="15081"/>
              </a:xfrm>
              <a:custGeom>
                <a:avLst/>
                <a:gdLst/>
                <a:ahLst/>
                <a:cxnLst/>
                <a:rect l="l" t="t" r="r" b="b"/>
                <a:pathLst>
                  <a:path w="2783" h="132" extrusionOk="0">
                    <a:moveTo>
                      <a:pt x="0" y="0"/>
                    </a:moveTo>
                    <a:lnTo>
                      <a:pt x="0" y="132"/>
                    </a:lnTo>
                    <a:lnTo>
                      <a:pt x="2782" y="132"/>
                    </a:lnTo>
                    <a:lnTo>
                      <a:pt x="27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a:off x="1744391" y="6464838"/>
                <a:ext cx="317998" cy="15196"/>
              </a:xfrm>
              <a:custGeom>
                <a:avLst/>
                <a:gdLst/>
                <a:ahLst/>
                <a:cxnLst/>
                <a:rect l="l" t="t" r="r" b="b"/>
                <a:pathLst>
                  <a:path w="2783" h="133" extrusionOk="0">
                    <a:moveTo>
                      <a:pt x="0" y="0"/>
                    </a:moveTo>
                    <a:lnTo>
                      <a:pt x="0" y="132"/>
                    </a:lnTo>
                    <a:lnTo>
                      <a:pt x="2782" y="132"/>
                    </a:lnTo>
                    <a:lnTo>
                      <a:pt x="278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a:off x="1465129" y="3172848"/>
                <a:ext cx="1492750" cy="1451707"/>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a:off x="2003200" y="3170677"/>
                <a:ext cx="415694" cy="221309"/>
              </a:xfrm>
              <a:custGeom>
                <a:avLst/>
                <a:gdLst/>
                <a:ahLst/>
                <a:cxnLst/>
                <a:rect l="l" t="t" r="r" b="b"/>
                <a:pathLst>
                  <a:path w="3638" h="1937" extrusionOk="0">
                    <a:moveTo>
                      <a:pt x="3524" y="0"/>
                    </a:moveTo>
                    <a:cubicBezTo>
                      <a:pt x="3449" y="0"/>
                      <a:pt x="3412" y="57"/>
                      <a:pt x="3412" y="113"/>
                    </a:cubicBezTo>
                    <a:cubicBezTo>
                      <a:pt x="3412" y="996"/>
                      <a:pt x="2697" y="1711"/>
                      <a:pt x="1814" y="1711"/>
                    </a:cubicBezTo>
                    <a:cubicBezTo>
                      <a:pt x="949" y="1711"/>
                      <a:pt x="235" y="996"/>
                      <a:pt x="235" y="113"/>
                    </a:cubicBezTo>
                    <a:cubicBezTo>
                      <a:pt x="245" y="57"/>
                      <a:pt x="183" y="28"/>
                      <a:pt x="122" y="28"/>
                    </a:cubicBezTo>
                    <a:cubicBezTo>
                      <a:pt x="61" y="28"/>
                      <a:pt x="0" y="57"/>
                      <a:pt x="10" y="113"/>
                    </a:cubicBezTo>
                    <a:cubicBezTo>
                      <a:pt x="10" y="1128"/>
                      <a:pt x="818" y="1936"/>
                      <a:pt x="1814" y="1936"/>
                    </a:cubicBezTo>
                    <a:cubicBezTo>
                      <a:pt x="2829" y="1936"/>
                      <a:pt x="3637" y="1128"/>
                      <a:pt x="3637" y="113"/>
                    </a:cubicBezTo>
                    <a:cubicBezTo>
                      <a:pt x="3637" y="57"/>
                      <a:pt x="3581" y="0"/>
                      <a:pt x="3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a:off x="1486610" y="4053287"/>
                <a:ext cx="1449786" cy="571268"/>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a:off x="2077243" y="2599409"/>
                <a:ext cx="270692" cy="723797"/>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7" name="Google Shape;537;p40"/>
              <p:cNvGrpSpPr/>
              <p:nvPr/>
            </p:nvGrpSpPr>
            <p:grpSpPr>
              <a:xfrm>
                <a:off x="840217" y="539988"/>
                <a:ext cx="2734044" cy="2542038"/>
                <a:chOff x="4667448" y="3884574"/>
                <a:chExt cx="428594" cy="397697"/>
              </a:xfrm>
            </p:grpSpPr>
            <p:sp>
              <p:nvSpPr>
                <p:cNvPr id="538" name="Google Shape;538;p40"/>
                <p:cNvSpPr/>
                <p:nvPr/>
              </p:nvSpPr>
              <p:spPr>
                <a:xfrm>
                  <a:off x="4684586" y="3884574"/>
                  <a:ext cx="390638" cy="288297"/>
                </a:xfrm>
                <a:custGeom>
                  <a:avLst/>
                  <a:gdLst/>
                  <a:ahLst/>
                  <a:cxnLst/>
                  <a:rect l="l" t="t" r="r" b="b"/>
                  <a:pathLst>
                    <a:path w="21860" h="16133" extrusionOk="0">
                      <a:moveTo>
                        <a:pt x="7819" y="1"/>
                      </a:moveTo>
                      <a:cubicBezTo>
                        <a:pt x="3496" y="1"/>
                        <a:pt x="0" y="3497"/>
                        <a:pt x="0" y="7801"/>
                      </a:cubicBezTo>
                      <a:lnTo>
                        <a:pt x="0" y="13214"/>
                      </a:lnTo>
                      <a:cubicBezTo>
                        <a:pt x="0" y="15601"/>
                        <a:pt x="1075" y="16132"/>
                        <a:pt x="2770" y="16132"/>
                      </a:cubicBezTo>
                      <a:cubicBezTo>
                        <a:pt x="4131" y="16132"/>
                        <a:pt x="5893" y="15789"/>
                        <a:pt x="7819" y="15789"/>
                      </a:cubicBezTo>
                      <a:lnTo>
                        <a:pt x="14041" y="15789"/>
                      </a:lnTo>
                      <a:cubicBezTo>
                        <a:pt x="15966" y="15789"/>
                        <a:pt x="17728" y="16132"/>
                        <a:pt x="19090" y="16132"/>
                      </a:cubicBezTo>
                      <a:cubicBezTo>
                        <a:pt x="20785" y="16132"/>
                        <a:pt x="21859" y="15601"/>
                        <a:pt x="21859" y="13214"/>
                      </a:cubicBezTo>
                      <a:lnTo>
                        <a:pt x="21859" y="7801"/>
                      </a:lnTo>
                      <a:cubicBezTo>
                        <a:pt x="21859" y="3497"/>
                        <a:pt x="18363"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a:off x="4707084" y="3955786"/>
                  <a:ext cx="347643" cy="326485"/>
                </a:xfrm>
                <a:custGeom>
                  <a:avLst/>
                  <a:gdLst/>
                  <a:ahLst/>
                  <a:cxnLst/>
                  <a:rect l="l" t="t" r="r" b="b"/>
                  <a:pathLst>
                    <a:path w="19454" h="18270" extrusionOk="0">
                      <a:moveTo>
                        <a:pt x="5433" y="0"/>
                      </a:moveTo>
                      <a:cubicBezTo>
                        <a:pt x="2425" y="0"/>
                        <a:pt x="1" y="2425"/>
                        <a:pt x="1" y="5451"/>
                      </a:cubicBezTo>
                      <a:lnTo>
                        <a:pt x="1" y="12819"/>
                      </a:lnTo>
                      <a:cubicBezTo>
                        <a:pt x="1" y="15845"/>
                        <a:pt x="2425" y="18270"/>
                        <a:pt x="5433" y="18270"/>
                      </a:cubicBezTo>
                      <a:lnTo>
                        <a:pt x="14022" y="18270"/>
                      </a:lnTo>
                      <a:cubicBezTo>
                        <a:pt x="17029" y="18270"/>
                        <a:pt x="19454" y="15845"/>
                        <a:pt x="19454" y="12819"/>
                      </a:cubicBezTo>
                      <a:lnTo>
                        <a:pt x="19454" y="5451"/>
                      </a:lnTo>
                      <a:cubicBezTo>
                        <a:pt x="19454" y="2425"/>
                        <a:pt x="17029" y="0"/>
                        <a:pt x="1402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0" name="Google Shape;540;p40"/>
                <p:cNvSpPr/>
                <p:nvPr/>
              </p:nvSpPr>
              <p:spPr>
                <a:xfrm>
                  <a:off x="4876366" y="4168707"/>
                  <a:ext cx="20711" cy="15154"/>
                </a:xfrm>
                <a:custGeom>
                  <a:avLst/>
                  <a:gdLst/>
                  <a:ahLst/>
                  <a:cxnLst/>
                  <a:rect l="l" t="t" r="r" b="b"/>
                  <a:pathLst>
                    <a:path w="1159" h="848" extrusionOk="0">
                      <a:moveTo>
                        <a:pt x="992" y="0"/>
                      </a:moveTo>
                      <a:cubicBezTo>
                        <a:pt x="939" y="0"/>
                        <a:pt x="887" y="29"/>
                        <a:pt x="865" y="96"/>
                      </a:cubicBezTo>
                      <a:cubicBezTo>
                        <a:pt x="793" y="383"/>
                        <a:pt x="516" y="567"/>
                        <a:pt x="230" y="567"/>
                      </a:cubicBezTo>
                      <a:cubicBezTo>
                        <a:pt x="216" y="567"/>
                        <a:pt x="202" y="566"/>
                        <a:pt x="188" y="566"/>
                      </a:cubicBezTo>
                      <a:cubicBezTo>
                        <a:pt x="182" y="565"/>
                        <a:pt x="177" y="565"/>
                        <a:pt x="171" y="565"/>
                      </a:cubicBezTo>
                      <a:cubicBezTo>
                        <a:pt x="1" y="565"/>
                        <a:pt x="7" y="829"/>
                        <a:pt x="188" y="847"/>
                      </a:cubicBezTo>
                      <a:lnTo>
                        <a:pt x="188" y="829"/>
                      </a:lnTo>
                      <a:cubicBezTo>
                        <a:pt x="214" y="831"/>
                        <a:pt x="240" y="832"/>
                        <a:pt x="266" y="832"/>
                      </a:cubicBezTo>
                      <a:cubicBezTo>
                        <a:pt x="667" y="832"/>
                        <a:pt x="1023" y="560"/>
                        <a:pt x="1147" y="171"/>
                      </a:cubicBezTo>
                      <a:cubicBezTo>
                        <a:pt x="1158" y="68"/>
                        <a:pt x="1073" y="0"/>
                        <a:pt x="9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a:off x="4923490" y="4068081"/>
                  <a:ext cx="40190" cy="18210"/>
                </a:xfrm>
                <a:custGeom>
                  <a:avLst/>
                  <a:gdLst/>
                  <a:ahLst/>
                  <a:cxnLst/>
                  <a:rect l="l" t="t" r="r" b="b"/>
                  <a:pathLst>
                    <a:path w="2249" h="1019" extrusionOk="0">
                      <a:moveTo>
                        <a:pt x="1112" y="0"/>
                      </a:moveTo>
                      <a:cubicBezTo>
                        <a:pt x="745" y="0"/>
                        <a:pt x="379" y="170"/>
                        <a:pt x="145" y="520"/>
                      </a:cubicBezTo>
                      <a:cubicBezTo>
                        <a:pt x="1" y="730"/>
                        <a:pt x="195" y="931"/>
                        <a:pt x="390" y="931"/>
                      </a:cubicBezTo>
                      <a:cubicBezTo>
                        <a:pt x="474" y="931"/>
                        <a:pt x="558" y="893"/>
                        <a:pt x="615" y="802"/>
                      </a:cubicBezTo>
                      <a:cubicBezTo>
                        <a:pt x="737" y="628"/>
                        <a:pt x="924" y="542"/>
                        <a:pt x="1110" y="542"/>
                      </a:cubicBezTo>
                      <a:cubicBezTo>
                        <a:pt x="1325" y="542"/>
                        <a:pt x="1538" y="656"/>
                        <a:pt x="1649" y="877"/>
                      </a:cubicBezTo>
                      <a:cubicBezTo>
                        <a:pt x="1701" y="977"/>
                        <a:pt x="1785" y="1018"/>
                        <a:pt x="1869" y="1018"/>
                      </a:cubicBezTo>
                      <a:cubicBezTo>
                        <a:pt x="2057" y="1018"/>
                        <a:pt x="2248" y="816"/>
                        <a:pt x="2119" y="596"/>
                      </a:cubicBezTo>
                      <a:lnTo>
                        <a:pt x="2138" y="596"/>
                      </a:lnTo>
                      <a:cubicBezTo>
                        <a:pt x="1912" y="203"/>
                        <a:pt x="1512" y="0"/>
                        <a:pt x="1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a:off x="4865144" y="4109861"/>
                  <a:ext cx="27699" cy="49696"/>
                </a:xfrm>
                <a:custGeom>
                  <a:avLst/>
                  <a:gdLst/>
                  <a:ahLst/>
                  <a:cxnLst/>
                  <a:rect l="l" t="t" r="r" b="b"/>
                  <a:pathLst>
                    <a:path w="1550" h="2781" extrusionOk="0">
                      <a:moveTo>
                        <a:pt x="1049" y="1"/>
                      </a:moveTo>
                      <a:cubicBezTo>
                        <a:pt x="967" y="1"/>
                        <a:pt x="892" y="52"/>
                        <a:pt x="910" y="156"/>
                      </a:cubicBezTo>
                      <a:lnTo>
                        <a:pt x="1004" y="1227"/>
                      </a:lnTo>
                      <a:cubicBezTo>
                        <a:pt x="1036" y="1495"/>
                        <a:pt x="1081" y="2476"/>
                        <a:pt x="640" y="2476"/>
                      </a:cubicBezTo>
                      <a:cubicBezTo>
                        <a:pt x="555" y="2476"/>
                        <a:pt x="452" y="2440"/>
                        <a:pt x="328" y="2355"/>
                      </a:cubicBezTo>
                      <a:cubicBezTo>
                        <a:pt x="298" y="2337"/>
                        <a:pt x="268" y="2329"/>
                        <a:pt x="240" y="2329"/>
                      </a:cubicBezTo>
                      <a:cubicBezTo>
                        <a:pt x="95" y="2329"/>
                        <a:pt x="1" y="2545"/>
                        <a:pt x="159" y="2656"/>
                      </a:cubicBezTo>
                      <a:cubicBezTo>
                        <a:pt x="286" y="2741"/>
                        <a:pt x="429" y="2780"/>
                        <a:pt x="570" y="2780"/>
                      </a:cubicBezTo>
                      <a:cubicBezTo>
                        <a:pt x="866" y="2780"/>
                        <a:pt x="1153" y="2604"/>
                        <a:pt x="1268" y="2299"/>
                      </a:cubicBezTo>
                      <a:cubicBezTo>
                        <a:pt x="1549" y="1678"/>
                        <a:pt x="1305" y="795"/>
                        <a:pt x="1230" y="156"/>
                      </a:cubicBezTo>
                      <a:cubicBezTo>
                        <a:pt x="1221" y="52"/>
                        <a:pt x="1131" y="1"/>
                        <a:pt x="10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a:off x="4798185" y="4106234"/>
                  <a:ext cx="39314" cy="17352"/>
                </a:xfrm>
                <a:custGeom>
                  <a:avLst/>
                  <a:gdLst/>
                  <a:ahLst/>
                  <a:cxnLst/>
                  <a:rect l="l" t="t" r="r" b="b"/>
                  <a:pathLst>
                    <a:path w="2200" h="971" extrusionOk="0">
                      <a:moveTo>
                        <a:pt x="1111" y="1"/>
                      </a:moveTo>
                      <a:cubicBezTo>
                        <a:pt x="742" y="1"/>
                        <a:pt x="373" y="175"/>
                        <a:pt x="147" y="528"/>
                      </a:cubicBezTo>
                      <a:cubicBezTo>
                        <a:pt x="0" y="727"/>
                        <a:pt x="192" y="927"/>
                        <a:pt x="391" y="927"/>
                      </a:cubicBezTo>
                      <a:cubicBezTo>
                        <a:pt x="473" y="927"/>
                        <a:pt x="556" y="893"/>
                        <a:pt x="616" y="810"/>
                      </a:cubicBezTo>
                      <a:cubicBezTo>
                        <a:pt x="732" y="615"/>
                        <a:pt x="923" y="520"/>
                        <a:pt x="1114" y="520"/>
                      </a:cubicBezTo>
                      <a:cubicBezTo>
                        <a:pt x="1327" y="520"/>
                        <a:pt x="1541" y="638"/>
                        <a:pt x="1650" y="866"/>
                      </a:cubicBezTo>
                      <a:cubicBezTo>
                        <a:pt x="1712" y="939"/>
                        <a:pt x="1788" y="970"/>
                        <a:pt x="1862" y="970"/>
                      </a:cubicBezTo>
                      <a:cubicBezTo>
                        <a:pt x="2037" y="970"/>
                        <a:pt x="2199" y="796"/>
                        <a:pt x="2120" y="584"/>
                      </a:cubicBezTo>
                      <a:lnTo>
                        <a:pt x="2120" y="584"/>
                      </a:lnTo>
                      <a:lnTo>
                        <a:pt x="2120" y="603"/>
                      </a:lnTo>
                      <a:cubicBezTo>
                        <a:pt x="1906" y="203"/>
                        <a:pt x="1509" y="1"/>
                        <a:pt x="1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0"/>
                <p:cNvSpPr/>
                <p:nvPr/>
              </p:nvSpPr>
              <p:spPr>
                <a:xfrm>
                  <a:off x="4793968" y="4068546"/>
                  <a:ext cx="44711" cy="17941"/>
                </a:xfrm>
                <a:custGeom>
                  <a:avLst/>
                  <a:gdLst/>
                  <a:ahLst/>
                  <a:cxnLst/>
                  <a:rect l="l" t="t" r="r" b="b"/>
                  <a:pathLst>
                    <a:path w="2502" h="1004" extrusionOk="0">
                      <a:moveTo>
                        <a:pt x="1993" y="0"/>
                      </a:moveTo>
                      <a:cubicBezTo>
                        <a:pt x="1971" y="0"/>
                        <a:pt x="1948" y="2"/>
                        <a:pt x="1924" y="6"/>
                      </a:cubicBezTo>
                      <a:lnTo>
                        <a:pt x="458" y="288"/>
                      </a:lnTo>
                      <a:cubicBezTo>
                        <a:pt x="0" y="343"/>
                        <a:pt x="59" y="1003"/>
                        <a:pt x="497" y="1003"/>
                      </a:cubicBezTo>
                      <a:cubicBezTo>
                        <a:pt x="508" y="1003"/>
                        <a:pt x="521" y="1003"/>
                        <a:pt x="533" y="1002"/>
                      </a:cubicBezTo>
                      <a:lnTo>
                        <a:pt x="608" y="1002"/>
                      </a:lnTo>
                      <a:lnTo>
                        <a:pt x="2055" y="720"/>
                      </a:lnTo>
                      <a:cubicBezTo>
                        <a:pt x="2501" y="631"/>
                        <a:pt x="2406" y="0"/>
                        <a:pt x="1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0"/>
                <p:cNvSpPr/>
                <p:nvPr/>
              </p:nvSpPr>
              <p:spPr>
                <a:xfrm>
                  <a:off x="4667448" y="4103482"/>
                  <a:ext cx="80969" cy="73749"/>
                </a:xfrm>
                <a:custGeom>
                  <a:avLst/>
                  <a:gdLst/>
                  <a:ahLst/>
                  <a:cxnLst/>
                  <a:rect l="l" t="t" r="r" b="b"/>
                  <a:pathLst>
                    <a:path w="4531" h="4127" extrusionOk="0">
                      <a:moveTo>
                        <a:pt x="2266" y="1"/>
                      </a:moveTo>
                      <a:cubicBezTo>
                        <a:pt x="1739" y="1"/>
                        <a:pt x="1213" y="203"/>
                        <a:pt x="809" y="607"/>
                      </a:cubicBezTo>
                      <a:cubicBezTo>
                        <a:pt x="1" y="1415"/>
                        <a:pt x="1" y="2731"/>
                        <a:pt x="809" y="3520"/>
                      </a:cubicBezTo>
                      <a:cubicBezTo>
                        <a:pt x="1213" y="3924"/>
                        <a:pt x="1739" y="4126"/>
                        <a:pt x="2266" y="4126"/>
                      </a:cubicBezTo>
                      <a:cubicBezTo>
                        <a:pt x="2792" y="4126"/>
                        <a:pt x="3318" y="3924"/>
                        <a:pt x="3722" y="3520"/>
                      </a:cubicBezTo>
                      <a:cubicBezTo>
                        <a:pt x="4530" y="2731"/>
                        <a:pt x="4530" y="1415"/>
                        <a:pt x="3722" y="607"/>
                      </a:cubicBezTo>
                      <a:cubicBezTo>
                        <a:pt x="3318" y="203"/>
                        <a:pt x="2792" y="1"/>
                        <a:pt x="2266" y="1"/>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0"/>
                <p:cNvSpPr/>
                <p:nvPr/>
              </p:nvSpPr>
              <p:spPr>
                <a:xfrm>
                  <a:off x="5013733" y="4103446"/>
                  <a:ext cx="82309" cy="73857"/>
                </a:xfrm>
                <a:custGeom>
                  <a:avLst/>
                  <a:gdLst/>
                  <a:ahLst/>
                  <a:cxnLst/>
                  <a:rect l="l" t="t" r="r" b="b"/>
                  <a:pathLst>
                    <a:path w="4606" h="4133" extrusionOk="0">
                      <a:moveTo>
                        <a:pt x="2305" y="0"/>
                      </a:moveTo>
                      <a:cubicBezTo>
                        <a:pt x="1411" y="0"/>
                        <a:pt x="584" y="593"/>
                        <a:pt x="320" y="1492"/>
                      </a:cubicBezTo>
                      <a:cubicBezTo>
                        <a:pt x="1" y="2582"/>
                        <a:pt x="621" y="3729"/>
                        <a:pt x="1711" y="4048"/>
                      </a:cubicBezTo>
                      <a:cubicBezTo>
                        <a:pt x="1909" y="4105"/>
                        <a:pt x="2107" y="4132"/>
                        <a:pt x="2302" y="4132"/>
                      </a:cubicBezTo>
                      <a:cubicBezTo>
                        <a:pt x="3202" y="4132"/>
                        <a:pt x="4024" y="3554"/>
                        <a:pt x="4286" y="2658"/>
                      </a:cubicBezTo>
                      <a:cubicBezTo>
                        <a:pt x="4606" y="1549"/>
                        <a:pt x="3967" y="402"/>
                        <a:pt x="2877" y="83"/>
                      </a:cubicBezTo>
                      <a:cubicBezTo>
                        <a:pt x="2686" y="27"/>
                        <a:pt x="2494" y="0"/>
                        <a:pt x="2305"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0"/>
                <p:cNvSpPr/>
                <p:nvPr/>
              </p:nvSpPr>
              <p:spPr>
                <a:xfrm>
                  <a:off x="5050116" y="4120691"/>
                  <a:ext cx="24768" cy="40011"/>
                </a:xfrm>
                <a:custGeom>
                  <a:avLst/>
                  <a:gdLst/>
                  <a:ahLst/>
                  <a:cxnLst/>
                  <a:rect l="l" t="t" r="r" b="b"/>
                  <a:pathLst>
                    <a:path w="1386" h="2239" extrusionOk="0">
                      <a:moveTo>
                        <a:pt x="258" y="1"/>
                      </a:moveTo>
                      <a:cubicBezTo>
                        <a:pt x="164" y="1"/>
                        <a:pt x="89" y="76"/>
                        <a:pt x="89" y="189"/>
                      </a:cubicBezTo>
                      <a:cubicBezTo>
                        <a:pt x="89" y="283"/>
                        <a:pt x="164" y="358"/>
                        <a:pt x="258" y="358"/>
                      </a:cubicBezTo>
                      <a:cubicBezTo>
                        <a:pt x="1273" y="358"/>
                        <a:pt x="1273" y="1862"/>
                        <a:pt x="258" y="1862"/>
                      </a:cubicBezTo>
                      <a:cubicBezTo>
                        <a:pt x="247" y="1860"/>
                        <a:pt x="236" y="1859"/>
                        <a:pt x="226" y="1859"/>
                      </a:cubicBezTo>
                      <a:cubicBezTo>
                        <a:pt x="0" y="1859"/>
                        <a:pt x="5" y="2238"/>
                        <a:pt x="241" y="2238"/>
                      </a:cubicBezTo>
                      <a:cubicBezTo>
                        <a:pt x="247" y="2238"/>
                        <a:pt x="252" y="2238"/>
                        <a:pt x="258" y="2238"/>
                      </a:cubicBezTo>
                      <a:cubicBezTo>
                        <a:pt x="878" y="2219"/>
                        <a:pt x="1386" y="1730"/>
                        <a:pt x="1386" y="1110"/>
                      </a:cubicBezTo>
                      <a:cubicBezTo>
                        <a:pt x="1386" y="508"/>
                        <a:pt x="878"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0"/>
                <p:cNvSpPr/>
                <p:nvPr/>
              </p:nvSpPr>
              <p:spPr>
                <a:xfrm>
                  <a:off x="5050116" y="4137488"/>
                  <a:ext cx="19389" cy="23213"/>
                </a:xfrm>
                <a:custGeom>
                  <a:avLst/>
                  <a:gdLst/>
                  <a:ahLst/>
                  <a:cxnLst/>
                  <a:rect l="l" t="t" r="r" b="b"/>
                  <a:pathLst>
                    <a:path w="1085" h="1299" extrusionOk="0">
                      <a:moveTo>
                        <a:pt x="258" y="1"/>
                      </a:moveTo>
                      <a:cubicBezTo>
                        <a:pt x="164" y="1"/>
                        <a:pt x="89" y="76"/>
                        <a:pt x="89" y="170"/>
                      </a:cubicBezTo>
                      <a:cubicBezTo>
                        <a:pt x="89" y="283"/>
                        <a:pt x="164" y="358"/>
                        <a:pt x="258" y="358"/>
                      </a:cubicBezTo>
                      <a:cubicBezTo>
                        <a:pt x="615" y="395"/>
                        <a:pt x="615" y="884"/>
                        <a:pt x="258" y="922"/>
                      </a:cubicBezTo>
                      <a:cubicBezTo>
                        <a:pt x="247" y="920"/>
                        <a:pt x="236" y="919"/>
                        <a:pt x="226" y="919"/>
                      </a:cubicBezTo>
                      <a:cubicBezTo>
                        <a:pt x="0" y="919"/>
                        <a:pt x="5" y="1298"/>
                        <a:pt x="241" y="1298"/>
                      </a:cubicBezTo>
                      <a:cubicBezTo>
                        <a:pt x="247" y="1298"/>
                        <a:pt x="252" y="1298"/>
                        <a:pt x="258" y="1298"/>
                      </a:cubicBezTo>
                      <a:cubicBezTo>
                        <a:pt x="1085" y="1241"/>
                        <a:pt x="1085" y="38"/>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0"/>
                <p:cNvSpPr/>
                <p:nvPr/>
              </p:nvSpPr>
              <p:spPr>
                <a:xfrm>
                  <a:off x="4681887" y="4120691"/>
                  <a:ext cx="30254" cy="39993"/>
                </a:xfrm>
                <a:custGeom>
                  <a:avLst/>
                  <a:gdLst/>
                  <a:ahLst/>
                  <a:cxnLst/>
                  <a:rect l="l" t="t" r="r" b="b"/>
                  <a:pathLst>
                    <a:path w="1693" h="2238" extrusionOk="0">
                      <a:moveTo>
                        <a:pt x="1486" y="1"/>
                      </a:moveTo>
                      <a:cubicBezTo>
                        <a:pt x="1" y="1"/>
                        <a:pt x="1" y="2238"/>
                        <a:pt x="1486" y="2238"/>
                      </a:cubicBezTo>
                      <a:cubicBezTo>
                        <a:pt x="1693" y="2200"/>
                        <a:pt x="1693" y="1881"/>
                        <a:pt x="1486" y="1862"/>
                      </a:cubicBezTo>
                      <a:cubicBezTo>
                        <a:pt x="471" y="1862"/>
                        <a:pt x="471" y="358"/>
                        <a:pt x="1486" y="358"/>
                      </a:cubicBezTo>
                      <a:cubicBezTo>
                        <a:pt x="1580" y="358"/>
                        <a:pt x="1655" y="283"/>
                        <a:pt x="1655" y="189"/>
                      </a:cubicBezTo>
                      <a:cubicBezTo>
                        <a:pt x="1655" y="76"/>
                        <a:pt x="1580" y="1"/>
                        <a:pt x="1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0"/>
                <p:cNvSpPr/>
                <p:nvPr/>
              </p:nvSpPr>
              <p:spPr>
                <a:xfrm>
                  <a:off x="4692198" y="4137470"/>
                  <a:ext cx="19943" cy="23231"/>
                </a:xfrm>
                <a:custGeom>
                  <a:avLst/>
                  <a:gdLst/>
                  <a:ahLst/>
                  <a:cxnLst/>
                  <a:rect l="l" t="t" r="r" b="b"/>
                  <a:pathLst>
                    <a:path w="1116" h="1300" extrusionOk="0">
                      <a:moveTo>
                        <a:pt x="855" y="0"/>
                      </a:moveTo>
                      <a:cubicBezTo>
                        <a:pt x="0" y="0"/>
                        <a:pt x="6" y="1299"/>
                        <a:pt x="872" y="1299"/>
                      </a:cubicBezTo>
                      <a:cubicBezTo>
                        <a:pt x="884" y="1299"/>
                        <a:pt x="897" y="1299"/>
                        <a:pt x="909" y="1299"/>
                      </a:cubicBezTo>
                      <a:cubicBezTo>
                        <a:pt x="1116" y="1261"/>
                        <a:pt x="1116" y="942"/>
                        <a:pt x="909" y="923"/>
                      </a:cubicBezTo>
                      <a:cubicBezTo>
                        <a:pt x="897" y="924"/>
                        <a:pt x="886" y="924"/>
                        <a:pt x="874" y="924"/>
                      </a:cubicBezTo>
                      <a:cubicBezTo>
                        <a:pt x="507" y="924"/>
                        <a:pt x="507" y="357"/>
                        <a:pt x="874" y="357"/>
                      </a:cubicBezTo>
                      <a:cubicBezTo>
                        <a:pt x="886" y="357"/>
                        <a:pt x="897" y="358"/>
                        <a:pt x="909" y="359"/>
                      </a:cubicBezTo>
                      <a:cubicBezTo>
                        <a:pt x="1003" y="359"/>
                        <a:pt x="1078" y="284"/>
                        <a:pt x="1078" y="171"/>
                      </a:cubicBezTo>
                      <a:cubicBezTo>
                        <a:pt x="1078" y="77"/>
                        <a:pt x="1003" y="2"/>
                        <a:pt x="909" y="2"/>
                      </a:cubicBezTo>
                      <a:cubicBezTo>
                        <a:pt x="891" y="1"/>
                        <a:pt x="873" y="0"/>
                        <a:pt x="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0"/>
                <p:cNvSpPr/>
                <p:nvPr/>
              </p:nvSpPr>
              <p:spPr>
                <a:xfrm>
                  <a:off x="4689625" y="3906072"/>
                  <a:ext cx="372161" cy="159561"/>
                </a:xfrm>
                <a:custGeom>
                  <a:avLst/>
                  <a:gdLst/>
                  <a:ahLst/>
                  <a:cxnLst/>
                  <a:rect l="l" t="t" r="r" b="b"/>
                  <a:pathLst>
                    <a:path w="20826" h="8929" extrusionOk="0">
                      <a:moveTo>
                        <a:pt x="12368" y="1"/>
                      </a:moveTo>
                      <a:cubicBezTo>
                        <a:pt x="4906" y="1"/>
                        <a:pt x="3120" y="1298"/>
                        <a:pt x="3120" y="1298"/>
                      </a:cubicBezTo>
                      <a:cubicBezTo>
                        <a:pt x="3252" y="1580"/>
                        <a:pt x="3383" y="1861"/>
                        <a:pt x="3553" y="2125"/>
                      </a:cubicBezTo>
                      <a:cubicBezTo>
                        <a:pt x="0" y="4888"/>
                        <a:pt x="357" y="8440"/>
                        <a:pt x="357" y="8440"/>
                      </a:cubicBezTo>
                      <a:cubicBezTo>
                        <a:pt x="2669" y="8045"/>
                        <a:pt x="3872" y="5357"/>
                        <a:pt x="4455" y="3365"/>
                      </a:cubicBezTo>
                      <a:cubicBezTo>
                        <a:pt x="5827" y="5000"/>
                        <a:pt x="8383" y="6974"/>
                        <a:pt x="12706" y="6974"/>
                      </a:cubicBezTo>
                      <a:cubicBezTo>
                        <a:pt x="19999" y="6974"/>
                        <a:pt x="20826" y="8929"/>
                        <a:pt x="20826" y="8929"/>
                      </a:cubicBezTo>
                      <a:cubicBezTo>
                        <a:pt x="20826" y="8929"/>
                        <a:pt x="19848"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0"/>
                <p:cNvSpPr/>
                <p:nvPr/>
              </p:nvSpPr>
              <p:spPr>
                <a:xfrm>
                  <a:off x="4908604" y="4098585"/>
                  <a:ext cx="73249" cy="66405"/>
                </a:xfrm>
                <a:custGeom>
                  <a:avLst/>
                  <a:gdLst/>
                  <a:ahLst/>
                  <a:cxnLst/>
                  <a:rect l="l" t="t" r="r" b="b"/>
                  <a:pathLst>
                    <a:path w="4099" h="3716" extrusionOk="0">
                      <a:moveTo>
                        <a:pt x="2037" y="1"/>
                      </a:moveTo>
                      <a:cubicBezTo>
                        <a:pt x="1190" y="1"/>
                        <a:pt x="438" y="577"/>
                        <a:pt x="245" y="1426"/>
                      </a:cubicBezTo>
                      <a:cubicBezTo>
                        <a:pt x="1" y="2422"/>
                        <a:pt x="621" y="3418"/>
                        <a:pt x="1617" y="3663"/>
                      </a:cubicBezTo>
                      <a:cubicBezTo>
                        <a:pt x="1764" y="3699"/>
                        <a:pt x="1911" y="3716"/>
                        <a:pt x="2056" y="3716"/>
                      </a:cubicBezTo>
                      <a:cubicBezTo>
                        <a:pt x="2891" y="3716"/>
                        <a:pt x="3646" y="3140"/>
                        <a:pt x="3854" y="2291"/>
                      </a:cubicBezTo>
                      <a:cubicBezTo>
                        <a:pt x="4098" y="1276"/>
                        <a:pt x="3478" y="279"/>
                        <a:pt x="2482" y="54"/>
                      </a:cubicBezTo>
                      <a:cubicBezTo>
                        <a:pt x="2332" y="18"/>
                        <a:pt x="2183" y="1"/>
                        <a:pt x="20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0"/>
                <p:cNvSpPr/>
                <p:nvPr/>
              </p:nvSpPr>
              <p:spPr>
                <a:xfrm>
                  <a:off x="4923061" y="4099872"/>
                  <a:ext cx="59793" cy="63492"/>
                </a:xfrm>
                <a:custGeom>
                  <a:avLst/>
                  <a:gdLst/>
                  <a:ahLst/>
                  <a:cxnLst/>
                  <a:rect l="l" t="t" r="r" b="b"/>
                  <a:pathLst>
                    <a:path w="3346" h="3553" extrusionOk="0">
                      <a:moveTo>
                        <a:pt x="1786" y="1"/>
                      </a:moveTo>
                      <a:cubicBezTo>
                        <a:pt x="1710" y="19"/>
                        <a:pt x="1616" y="57"/>
                        <a:pt x="1541" y="95"/>
                      </a:cubicBezTo>
                      <a:cubicBezTo>
                        <a:pt x="0" y="809"/>
                        <a:pt x="150" y="3064"/>
                        <a:pt x="1786" y="3553"/>
                      </a:cubicBezTo>
                      <a:cubicBezTo>
                        <a:pt x="1861" y="3534"/>
                        <a:pt x="1936" y="3497"/>
                        <a:pt x="2011" y="3459"/>
                      </a:cubicBezTo>
                      <a:cubicBezTo>
                        <a:pt x="2951" y="3027"/>
                        <a:pt x="3346" y="1937"/>
                        <a:pt x="2932" y="997"/>
                      </a:cubicBezTo>
                      <a:cubicBezTo>
                        <a:pt x="2707" y="527"/>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80" name="TextBox 79">
            <a:extLst>
              <a:ext uri="{FF2B5EF4-FFF2-40B4-BE49-F238E27FC236}">
                <a16:creationId xmlns:a16="http://schemas.microsoft.com/office/drawing/2014/main" id="{057D6268-B90F-47FE-9448-95067E9983D2}"/>
              </a:ext>
            </a:extLst>
          </p:cNvPr>
          <p:cNvSpPr txBox="1"/>
          <p:nvPr/>
        </p:nvSpPr>
        <p:spPr>
          <a:xfrm>
            <a:off x="3392275" y="128535"/>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,,Aš galiu juos paguosti, jei jiems liūdna, galiu palaikyti, padėti padaryti tai, ko jie nespėja.“ </a:t>
            </a:r>
          </a:p>
          <a:p>
            <a:pPr algn="r"/>
            <a:r>
              <a:rPr lang="lt-LT" i="1" dirty="0">
                <a:latin typeface="Times New Roman" panose="02020603050405020304" pitchFamily="18" charset="0"/>
                <a:cs typeface="Times New Roman" panose="02020603050405020304" pitchFamily="18" charset="0"/>
              </a:rPr>
              <a:t>Gabija B., 6 kl.</a:t>
            </a:r>
            <a:endParaRPr lang="en-US" i="1" dirty="0">
              <a:latin typeface="Times New Roman" panose="02020603050405020304" pitchFamily="18" charset="0"/>
              <a:cs typeface="Times New Roman" panose="02020603050405020304" pitchFamily="18" charset="0"/>
            </a:endParaRPr>
          </a:p>
        </p:txBody>
      </p:sp>
      <p:sp>
        <p:nvSpPr>
          <p:cNvPr id="82" name="TextBox 81">
            <a:extLst>
              <a:ext uri="{FF2B5EF4-FFF2-40B4-BE49-F238E27FC236}">
                <a16:creationId xmlns:a16="http://schemas.microsoft.com/office/drawing/2014/main" id="{C2BE4A28-46F9-473B-A0C6-FD29BD03A9C3}"/>
              </a:ext>
            </a:extLst>
          </p:cNvPr>
          <p:cNvSpPr txBox="1"/>
          <p:nvPr/>
        </p:nvSpPr>
        <p:spPr>
          <a:xfrm>
            <a:off x="3598763" y="877851"/>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,,Galėčiau išklausyti draugą ir pasistengti suprasti jo emocijas.“ </a:t>
            </a:r>
          </a:p>
          <a:p>
            <a:pPr algn="r"/>
            <a:r>
              <a:rPr lang="lt-LT" i="1" dirty="0">
                <a:latin typeface="Times New Roman" panose="02020603050405020304" pitchFamily="18" charset="0"/>
                <a:cs typeface="Times New Roman" panose="02020603050405020304" pitchFamily="18" charset="0"/>
              </a:rPr>
              <a:t>Danielius G., 7 kl.</a:t>
            </a:r>
            <a:endParaRPr lang="en-US" i="1" dirty="0">
              <a:latin typeface="Times New Roman" panose="02020603050405020304" pitchFamily="18" charset="0"/>
              <a:cs typeface="Times New Roman" panose="02020603050405020304" pitchFamily="18" charset="0"/>
            </a:endParaRPr>
          </a:p>
        </p:txBody>
      </p:sp>
      <p:sp>
        <p:nvSpPr>
          <p:cNvPr id="84" name="TextBox 83">
            <a:extLst>
              <a:ext uri="{FF2B5EF4-FFF2-40B4-BE49-F238E27FC236}">
                <a16:creationId xmlns:a16="http://schemas.microsoft.com/office/drawing/2014/main" id="{7A73654F-24FA-4EC0-BC25-51BF1182A0DD}"/>
              </a:ext>
            </a:extLst>
          </p:cNvPr>
          <p:cNvSpPr txBox="1"/>
          <p:nvPr/>
        </p:nvSpPr>
        <p:spPr>
          <a:xfrm>
            <a:off x="3779486" y="1847002"/>
            <a:ext cx="4572000" cy="954107"/>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,,Aš  galiu pakalbėti apie atsitikusią situaciją ir patarti, nuraminti, pralinksminti, pasiūlyti kartu pasivaikščioti, užsiimti kokia nors malonia veikla. </a:t>
            </a:r>
          </a:p>
          <a:p>
            <a:pPr algn="r"/>
            <a:r>
              <a:rPr lang="lt-LT" i="1" dirty="0">
                <a:latin typeface="Times New Roman" panose="02020603050405020304" pitchFamily="18" charset="0"/>
                <a:cs typeface="Times New Roman" panose="02020603050405020304" pitchFamily="18" charset="0"/>
              </a:rPr>
              <a:t>Karolina, 6 kl.</a:t>
            </a:r>
            <a:endParaRPr lang="en-US" i="1" dirty="0">
              <a:latin typeface="Times New Roman" panose="02020603050405020304" pitchFamily="18" charset="0"/>
              <a:cs typeface="Times New Roman" panose="02020603050405020304" pitchFamily="18" charset="0"/>
            </a:endParaRPr>
          </a:p>
        </p:txBody>
      </p:sp>
      <p:sp>
        <p:nvSpPr>
          <p:cNvPr id="86" name="TextBox 85">
            <a:extLst>
              <a:ext uri="{FF2B5EF4-FFF2-40B4-BE49-F238E27FC236}">
                <a16:creationId xmlns:a16="http://schemas.microsoft.com/office/drawing/2014/main" id="{008DDE8F-F6EE-4044-8766-55B6C51CEE46}"/>
              </a:ext>
            </a:extLst>
          </p:cNvPr>
          <p:cNvSpPr txBox="1"/>
          <p:nvPr/>
        </p:nvSpPr>
        <p:spPr>
          <a:xfrm>
            <a:off x="3779486" y="2989820"/>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,,Netrukdyti jiems, leisti pabūti vieniems. Jei jiems reiks pagalbos, padėti, paguosti. </a:t>
            </a:r>
          </a:p>
          <a:p>
            <a:pPr algn="r"/>
            <a:r>
              <a:rPr lang="lt-LT" i="1" dirty="0">
                <a:latin typeface="Times New Roman" panose="02020603050405020304" pitchFamily="18" charset="0"/>
                <a:cs typeface="Times New Roman" panose="02020603050405020304" pitchFamily="18" charset="0"/>
              </a:rPr>
              <a:t>Eimantas, 6kl.</a:t>
            </a:r>
            <a:endParaRPr lang="en-US" i="1" dirty="0">
              <a:latin typeface="Times New Roman" panose="02020603050405020304" pitchFamily="18" charset="0"/>
              <a:cs typeface="Times New Roman" panose="02020603050405020304" pitchFamily="18" charset="0"/>
            </a:endParaRPr>
          </a:p>
        </p:txBody>
      </p:sp>
      <p:sp>
        <p:nvSpPr>
          <p:cNvPr id="88" name="TextBox 87">
            <a:extLst>
              <a:ext uri="{FF2B5EF4-FFF2-40B4-BE49-F238E27FC236}">
                <a16:creationId xmlns:a16="http://schemas.microsoft.com/office/drawing/2014/main" id="{F2211890-03B7-4677-89EB-463FBAB003D3}"/>
              </a:ext>
            </a:extLst>
          </p:cNvPr>
          <p:cNvSpPr txBox="1"/>
          <p:nvPr/>
        </p:nvSpPr>
        <p:spPr>
          <a:xfrm>
            <a:off x="3598763" y="3764203"/>
            <a:ext cx="4572000" cy="738664"/>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,,Galiu jiems netrukdyti, padėti, jei reikia - paguosti ir pradžiuginti, galiu pasikalbėti ir išklausyti.“ </a:t>
            </a:r>
          </a:p>
          <a:p>
            <a:pPr algn="r"/>
            <a:r>
              <a:rPr lang="lt-LT" i="1" dirty="0">
                <a:latin typeface="Times New Roman" panose="02020603050405020304" pitchFamily="18" charset="0"/>
                <a:cs typeface="Times New Roman" panose="02020603050405020304" pitchFamily="18" charset="0"/>
              </a:rPr>
              <a:t>Arnas , 6kl.</a:t>
            </a:r>
            <a:endParaRPr lang="en-US" i="1" dirty="0">
              <a:latin typeface="Times New Roman" panose="02020603050405020304" pitchFamily="18" charset="0"/>
              <a:cs typeface="Times New Roman" panose="02020603050405020304" pitchFamily="18" charset="0"/>
            </a:endParaRPr>
          </a:p>
        </p:txBody>
      </p:sp>
      <p:sp>
        <p:nvSpPr>
          <p:cNvPr id="90" name="TextBox 89">
            <a:extLst>
              <a:ext uri="{FF2B5EF4-FFF2-40B4-BE49-F238E27FC236}">
                <a16:creationId xmlns:a16="http://schemas.microsoft.com/office/drawing/2014/main" id="{3961B9DC-B5F7-48C6-980F-03F4AC27ED2D}"/>
              </a:ext>
            </a:extLst>
          </p:cNvPr>
          <p:cNvSpPr txBox="1"/>
          <p:nvPr/>
        </p:nvSpPr>
        <p:spPr>
          <a:xfrm>
            <a:off x="5783714" y="4538586"/>
            <a:ext cx="2318156" cy="523220"/>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,,Pasakyti komplimentą.“ </a:t>
            </a:r>
          </a:p>
          <a:p>
            <a:pPr algn="r"/>
            <a:r>
              <a:rPr lang="lt-LT" i="1" dirty="0">
                <a:latin typeface="Times New Roman" panose="02020603050405020304" pitchFamily="18" charset="0"/>
                <a:cs typeface="Times New Roman" panose="02020603050405020304" pitchFamily="18" charset="0"/>
              </a:rPr>
              <a:t>Austėja Ž.</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grpSp>
        <p:nvGrpSpPr>
          <p:cNvPr id="625" name="Google Shape;625;p42"/>
          <p:cNvGrpSpPr/>
          <p:nvPr/>
        </p:nvGrpSpPr>
        <p:grpSpPr>
          <a:xfrm>
            <a:off x="315974" y="518723"/>
            <a:ext cx="2985272" cy="6736734"/>
            <a:chOff x="720011" y="539988"/>
            <a:chExt cx="2985272" cy="6736734"/>
          </a:xfrm>
        </p:grpSpPr>
        <p:sp>
          <p:nvSpPr>
            <p:cNvPr id="626" name="Google Shape;626;p42"/>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2"/>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2"/>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2"/>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2"/>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2"/>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2"/>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2"/>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2"/>
            <p:cNvSpPr/>
            <p:nvPr/>
          </p:nvSpPr>
          <p:spPr>
            <a:xfrm>
              <a:off x="1314871" y="3173534"/>
              <a:ext cx="502652" cy="710194"/>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2"/>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2"/>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2"/>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2"/>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2"/>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2"/>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2"/>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2"/>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2"/>
            <p:cNvSpPr/>
            <p:nvPr/>
          </p:nvSpPr>
          <p:spPr>
            <a:xfrm>
              <a:off x="2609829" y="3177647"/>
              <a:ext cx="500595" cy="706080"/>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2"/>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2"/>
            <p:cNvSpPr/>
            <p:nvPr/>
          </p:nvSpPr>
          <p:spPr>
            <a:xfrm>
              <a:off x="2287705" y="4117725"/>
              <a:ext cx="474771" cy="1378405"/>
            </a:xfrm>
            <a:custGeom>
              <a:avLst/>
              <a:gdLst/>
              <a:ahLst/>
              <a:cxnLst/>
              <a:rect l="l" t="t" r="r" b="b"/>
              <a:pathLst>
                <a:path w="4155" h="7444" extrusionOk="0">
                  <a:moveTo>
                    <a:pt x="1" y="0"/>
                  </a:moveTo>
                  <a:lnTo>
                    <a:pt x="1" y="7443"/>
                  </a:lnTo>
                  <a:lnTo>
                    <a:pt x="4154" y="7443"/>
                  </a:lnTo>
                  <a:lnTo>
                    <a:pt x="4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2"/>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2"/>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2"/>
            <p:cNvSpPr/>
            <p:nvPr/>
          </p:nvSpPr>
          <p:spPr>
            <a:xfrm>
              <a:off x="2362904" y="7212171"/>
              <a:ext cx="487683"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2"/>
            <p:cNvSpPr/>
            <p:nvPr/>
          </p:nvSpPr>
          <p:spPr>
            <a:xfrm>
              <a:off x="2358562" y="7094033"/>
              <a:ext cx="122606" cy="127277"/>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2"/>
            <p:cNvSpPr/>
            <p:nvPr/>
          </p:nvSpPr>
          <p:spPr>
            <a:xfrm>
              <a:off x="2616342"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2"/>
            <p:cNvSpPr/>
            <p:nvPr/>
          </p:nvSpPr>
          <p:spPr>
            <a:xfrm>
              <a:off x="2616342" y="7012456"/>
              <a:ext cx="73130"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2"/>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2"/>
            <p:cNvSpPr/>
            <p:nvPr/>
          </p:nvSpPr>
          <p:spPr>
            <a:xfrm>
              <a:off x="1667025" y="4117725"/>
              <a:ext cx="472600" cy="1378405"/>
            </a:xfrm>
            <a:custGeom>
              <a:avLst/>
              <a:gdLst/>
              <a:ahLst/>
              <a:cxnLst/>
              <a:rect l="l" t="t" r="r" b="b"/>
              <a:pathLst>
                <a:path w="4136" h="7444" extrusionOk="0">
                  <a:moveTo>
                    <a:pt x="1" y="0"/>
                  </a:moveTo>
                  <a:lnTo>
                    <a:pt x="1" y="7443"/>
                  </a:lnTo>
                  <a:lnTo>
                    <a:pt x="4136" y="7443"/>
                  </a:lnTo>
                  <a:lnTo>
                    <a:pt x="413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2"/>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2"/>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2"/>
            <p:cNvSpPr/>
            <p:nvPr/>
          </p:nvSpPr>
          <p:spPr>
            <a:xfrm>
              <a:off x="1581107" y="7212171"/>
              <a:ext cx="485512"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2"/>
            <p:cNvSpPr/>
            <p:nvPr/>
          </p:nvSpPr>
          <p:spPr>
            <a:xfrm>
              <a:off x="1948353" y="7094033"/>
              <a:ext cx="122606" cy="127963"/>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2"/>
            <p:cNvSpPr/>
            <p:nvPr/>
          </p:nvSpPr>
          <p:spPr>
            <a:xfrm>
              <a:off x="1735821"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2"/>
            <p:cNvSpPr/>
            <p:nvPr/>
          </p:nvSpPr>
          <p:spPr>
            <a:xfrm>
              <a:off x="1740049" y="7012456"/>
              <a:ext cx="71073"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2"/>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2"/>
            <p:cNvSpPr/>
            <p:nvPr/>
          </p:nvSpPr>
          <p:spPr>
            <a:xfrm>
              <a:off x="2951365" y="3550799"/>
              <a:ext cx="13026" cy="289973"/>
            </a:xfrm>
            <a:custGeom>
              <a:avLst/>
              <a:gdLst/>
              <a:ahLst/>
              <a:cxnLst/>
              <a:rect l="l" t="t" r="r" b="b"/>
              <a:pathLst>
                <a:path w="114" h="2538" extrusionOk="0">
                  <a:moveTo>
                    <a:pt x="57" y="0"/>
                  </a:moveTo>
                  <a:cubicBezTo>
                    <a:pt x="19" y="0"/>
                    <a:pt x="0" y="19"/>
                    <a:pt x="0" y="56"/>
                  </a:cubicBezTo>
                  <a:lnTo>
                    <a:pt x="0" y="2481"/>
                  </a:lnTo>
                  <a:cubicBezTo>
                    <a:pt x="0" y="2519"/>
                    <a:pt x="19" y="2537"/>
                    <a:pt x="57" y="2537"/>
                  </a:cubicBezTo>
                  <a:cubicBezTo>
                    <a:pt x="76" y="2537"/>
                    <a:pt x="113" y="2519"/>
                    <a:pt x="113" y="2481"/>
                  </a:cubicBezTo>
                  <a:lnTo>
                    <a:pt x="113" y="56"/>
                  </a:lnTo>
                  <a:cubicBezTo>
                    <a:pt x="113" y="19"/>
                    <a:pt x="76"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2"/>
            <p:cNvSpPr/>
            <p:nvPr/>
          </p:nvSpPr>
          <p:spPr>
            <a:xfrm>
              <a:off x="1458730" y="3550799"/>
              <a:ext cx="13026" cy="287802"/>
            </a:xfrm>
            <a:custGeom>
              <a:avLst/>
              <a:gdLst/>
              <a:ahLst/>
              <a:cxnLst/>
              <a:rect l="l" t="t" r="r" b="b"/>
              <a:pathLst>
                <a:path w="114" h="2519" extrusionOk="0">
                  <a:moveTo>
                    <a:pt x="57" y="0"/>
                  </a:moveTo>
                  <a:cubicBezTo>
                    <a:pt x="29" y="0"/>
                    <a:pt x="1" y="19"/>
                    <a:pt x="1" y="56"/>
                  </a:cubicBezTo>
                  <a:lnTo>
                    <a:pt x="1" y="2462"/>
                  </a:lnTo>
                  <a:cubicBezTo>
                    <a:pt x="1" y="2500"/>
                    <a:pt x="19" y="2519"/>
                    <a:pt x="57" y="2519"/>
                  </a:cubicBezTo>
                  <a:cubicBezTo>
                    <a:pt x="95" y="2519"/>
                    <a:pt x="113" y="2500"/>
                    <a:pt x="113" y="2462"/>
                  </a:cubicBezTo>
                  <a:lnTo>
                    <a:pt x="113" y="56"/>
                  </a:lnTo>
                  <a:cubicBezTo>
                    <a:pt x="113" y="19"/>
                    <a:pt x="85"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2"/>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2"/>
            <p:cNvSpPr/>
            <p:nvPr/>
          </p:nvSpPr>
          <p:spPr>
            <a:xfrm>
              <a:off x="949796" y="539988"/>
              <a:ext cx="2497833" cy="1843921"/>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2"/>
            <p:cNvSpPr/>
            <p:nvPr/>
          </p:nvSpPr>
          <p:spPr>
            <a:xfrm>
              <a:off x="1093655" y="997459"/>
              <a:ext cx="2222911" cy="2085222"/>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2"/>
            <p:cNvSpPr/>
            <p:nvPr/>
          </p:nvSpPr>
          <p:spPr>
            <a:xfrm>
              <a:off x="840217" y="1939595"/>
              <a:ext cx="517735" cy="472091"/>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2"/>
            <p:cNvSpPr/>
            <p:nvPr/>
          </p:nvSpPr>
          <p:spPr>
            <a:xfrm>
              <a:off x="3056603" y="1940280"/>
              <a:ext cx="519791" cy="472434"/>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2"/>
            <p:cNvSpPr/>
            <p:nvPr/>
          </p:nvSpPr>
          <p:spPr>
            <a:xfrm>
              <a:off x="3292787" y="2049735"/>
              <a:ext cx="152658" cy="255583"/>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2"/>
            <p:cNvSpPr/>
            <p:nvPr/>
          </p:nvSpPr>
          <p:spPr>
            <a:xfrm>
              <a:off x="3297129" y="2154963"/>
              <a:ext cx="120321" cy="150356"/>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2"/>
            <p:cNvSpPr/>
            <p:nvPr/>
          </p:nvSpPr>
          <p:spPr>
            <a:xfrm>
              <a:off x="932543" y="2049621"/>
              <a:ext cx="199164" cy="255697"/>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2"/>
            <p:cNvSpPr/>
            <p:nvPr/>
          </p:nvSpPr>
          <p:spPr>
            <a:xfrm>
              <a:off x="1003386" y="2157019"/>
              <a:ext cx="120435" cy="148300"/>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2"/>
            <p:cNvSpPr/>
            <p:nvPr/>
          </p:nvSpPr>
          <p:spPr>
            <a:xfrm>
              <a:off x="982019" y="677435"/>
              <a:ext cx="2379683" cy="1020161"/>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3" name="Google Shape;673;p42"/>
            <p:cNvGrpSpPr/>
            <p:nvPr/>
          </p:nvGrpSpPr>
          <p:grpSpPr>
            <a:xfrm>
              <a:off x="1639807" y="1777181"/>
              <a:ext cx="1113210" cy="858553"/>
              <a:chOff x="5411975" y="2227975"/>
              <a:chExt cx="467225" cy="359950"/>
            </a:xfrm>
          </p:grpSpPr>
          <p:sp>
            <p:nvSpPr>
              <p:cNvPr id="674" name="Google Shape;674;p42"/>
              <p:cNvSpPr/>
              <p:nvPr/>
            </p:nvSpPr>
            <p:spPr>
              <a:xfrm>
                <a:off x="5554525" y="2479875"/>
                <a:ext cx="168350" cy="84625"/>
              </a:xfrm>
              <a:custGeom>
                <a:avLst/>
                <a:gdLst/>
                <a:ahLst/>
                <a:cxnLst/>
                <a:rect l="l" t="t" r="r" b="b"/>
                <a:pathLst>
                  <a:path w="6734" h="3385" extrusionOk="0">
                    <a:moveTo>
                      <a:pt x="0" y="0"/>
                    </a:moveTo>
                    <a:cubicBezTo>
                      <a:pt x="0" y="1873"/>
                      <a:pt x="1476" y="3385"/>
                      <a:pt x="3349" y="3385"/>
                    </a:cubicBezTo>
                    <a:cubicBezTo>
                      <a:pt x="5221" y="3385"/>
                      <a:pt x="6733" y="1873"/>
                      <a:pt x="6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2"/>
              <p:cNvSpPr/>
              <p:nvPr/>
            </p:nvSpPr>
            <p:spPr>
              <a:xfrm>
                <a:off x="5422475" y="2326575"/>
                <a:ext cx="105875" cy="47050"/>
              </a:xfrm>
              <a:custGeom>
                <a:avLst/>
                <a:gdLst/>
                <a:ahLst/>
                <a:cxnLst/>
                <a:rect l="l" t="t" r="r" b="b"/>
                <a:pathLst>
                  <a:path w="4235" h="1882" extrusionOk="0">
                    <a:moveTo>
                      <a:pt x="2124" y="1"/>
                    </a:moveTo>
                    <a:cubicBezTo>
                      <a:pt x="1427" y="1"/>
                      <a:pt x="727" y="325"/>
                      <a:pt x="277" y="983"/>
                    </a:cubicBezTo>
                    <a:cubicBezTo>
                      <a:pt x="0" y="1386"/>
                      <a:pt x="357" y="1754"/>
                      <a:pt x="732" y="1754"/>
                    </a:cubicBezTo>
                    <a:cubicBezTo>
                      <a:pt x="894" y="1754"/>
                      <a:pt x="1058" y="1686"/>
                      <a:pt x="1177" y="1523"/>
                    </a:cubicBezTo>
                    <a:cubicBezTo>
                      <a:pt x="1411" y="1207"/>
                      <a:pt x="1767" y="1052"/>
                      <a:pt x="2122" y="1052"/>
                    </a:cubicBezTo>
                    <a:cubicBezTo>
                      <a:pt x="2534" y="1052"/>
                      <a:pt x="2945" y="1261"/>
                      <a:pt x="3158" y="1667"/>
                    </a:cubicBezTo>
                    <a:cubicBezTo>
                      <a:pt x="3265" y="1818"/>
                      <a:pt x="3412" y="1882"/>
                      <a:pt x="3557" y="1882"/>
                    </a:cubicBezTo>
                    <a:cubicBezTo>
                      <a:pt x="3898" y="1882"/>
                      <a:pt x="4235" y="1531"/>
                      <a:pt x="4058" y="1127"/>
                    </a:cubicBezTo>
                    <a:cubicBezTo>
                      <a:pt x="3628" y="380"/>
                      <a:pt x="2878" y="1"/>
                      <a:pt x="2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2"/>
              <p:cNvSpPr/>
              <p:nvPr/>
            </p:nvSpPr>
            <p:spPr>
              <a:xfrm>
                <a:off x="5767250" y="2328925"/>
                <a:ext cx="106125" cy="47500"/>
              </a:xfrm>
              <a:custGeom>
                <a:avLst/>
                <a:gdLst/>
                <a:ahLst/>
                <a:cxnLst/>
                <a:rect l="l" t="t" r="r" b="b"/>
                <a:pathLst>
                  <a:path w="4245" h="1900" extrusionOk="0">
                    <a:moveTo>
                      <a:pt x="2097" y="1"/>
                    </a:moveTo>
                    <a:cubicBezTo>
                      <a:pt x="1400" y="1"/>
                      <a:pt x="707" y="326"/>
                      <a:pt x="277" y="997"/>
                    </a:cubicBezTo>
                    <a:cubicBezTo>
                      <a:pt x="1" y="1374"/>
                      <a:pt x="355" y="1733"/>
                      <a:pt x="728" y="1733"/>
                    </a:cubicBezTo>
                    <a:cubicBezTo>
                      <a:pt x="891" y="1733"/>
                      <a:pt x="1057" y="1665"/>
                      <a:pt x="1177" y="1501"/>
                    </a:cubicBezTo>
                    <a:cubicBezTo>
                      <a:pt x="1410" y="1185"/>
                      <a:pt x="1759" y="1030"/>
                      <a:pt x="2106" y="1030"/>
                    </a:cubicBezTo>
                    <a:cubicBezTo>
                      <a:pt x="2508" y="1030"/>
                      <a:pt x="2909" y="1239"/>
                      <a:pt x="3121" y="1645"/>
                    </a:cubicBezTo>
                    <a:cubicBezTo>
                      <a:pt x="3234" y="1825"/>
                      <a:pt x="3395" y="1900"/>
                      <a:pt x="3554" y="1900"/>
                    </a:cubicBezTo>
                    <a:cubicBezTo>
                      <a:pt x="3905" y="1900"/>
                      <a:pt x="4244" y="1538"/>
                      <a:pt x="4022" y="1141"/>
                    </a:cubicBezTo>
                    <a:lnTo>
                      <a:pt x="4058" y="1141"/>
                    </a:lnTo>
                    <a:cubicBezTo>
                      <a:pt x="3625" y="389"/>
                      <a:pt x="2859" y="1"/>
                      <a:pt x="20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2"/>
              <p:cNvSpPr/>
              <p:nvPr/>
            </p:nvSpPr>
            <p:spPr>
              <a:xfrm>
                <a:off x="5418600" y="2229450"/>
                <a:ext cx="110775" cy="46100"/>
              </a:xfrm>
              <a:custGeom>
                <a:avLst/>
                <a:gdLst/>
                <a:ahLst/>
                <a:cxnLst/>
                <a:rect l="l" t="t" r="r" b="b"/>
                <a:pathLst>
                  <a:path w="4431" h="1844" extrusionOk="0">
                    <a:moveTo>
                      <a:pt x="3525" y="0"/>
                    </a:moveTo>
                    <a:cubicBezTo>
                      <a:pt x="3491" y="0"/>
                      <a:pt x="3457" y="3"/>
                      <a:pt x="3421" y="7"/>
                    </a:cubicBezTo>
                    <a:lnTo>
                      <a:pt x="612" y="512"/>
                    </a:lnTo>
                    <a:cubicBezTo>
                      <a:pt x="252" y="584"/>
                      <a:pt x="0" y="944"/>
                      <a:pt x="72" y="1304"/>
                    </a:cubicBezTo>
                    <a:cubicBezTo>
                      <a:pt x="144" y="1628"/>
                      <a:pt x="396" y="1844"/>
                      <a:pt x="720" y="1844"/>
                    </a:cubicBezTo>
                    <a:lnTo>
                      <a:pt x="864" y="1844"/>
                    </a:lnTo>
                    <a:lnTo>
                      <a:pt x="3673" y="1304"/>
                    </a:lnTo>
                    <a:cubicBezTo>
                      <a:pt x="4431" y="1097"/>
                      <a:pt x="4266" y="0"/>
                      <a:pt x="3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2"/>
              <p:cNvSpPr/>
              <p:nvPr/>
            </p:nvSpPr>
            <p:spPr>
              <a:xfrm>
                <a:off x="5760800" y="2228875"/>
                <a:ext cx="118400" cy="46700"/>
              </a:xfrm>
              <a:custGeom>
                <a:avLst/>
                <a:gdLst/>
                <a:ahLst/>
                <a:cxnLst/>
                <a:rect l="l" t="t" r="r" b="b"/>
                <a:pathLst>
                  <a:path w="4736" h="1868" extrusionOk="0">
                    <a:moveTo>
                      <a:pt x="935" y="1"/>
                    </a:moveTo>
                    <a:cubicBezTo>
                      <a:pt x="173" y="1"/>
                      <a:pt x="1" y="1227"/>
                      <a:pt x="895" y="1327"/>
                    </a:cubicBezTo>
                    <a:lnTo>
                      <a:pt x="3667" y="1867"/>
                    </a:lnTo>
                    <a:lnTo>
                      <a:pt x="3811" y="1867"/>
                    </a:lnTo>
                    <a:cubicBezTo>
                      <a:pt x="3823" y="1867"/>
                      <a:pt x="3835" y="1868"/>
                      <a:pt x="3847" y="1868"/>
                    </a:cubicBezTo>
                    <a:cubicBezTo>
                      <a:pt x="4643" y="1868"/>
                      <a:pt x="4736" y="676"/>
                      <a:pt x="3919" y="535"/>
                    </a:cubicBezTo>
                    <a:lnTo>
                      <a:pt x="1147" y="30"/>
                    </a:lnTo>
                    <a:cubicBezTo>
                      <a:pt x="1072" y="10"/>
                      <a:pt x="1001"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2"/>
              <p:cNvSpPr/>
              <p:nvPr/>
            </p:nvSpPr>
            <p:spPr>
              <a:xfrm>
                <a:off x="5603525" y="2311325"/>
                <a:ext cx="74350" cy="130700"/>
              </a:xfrm>
              <a:custGeom>
                <a:avLst/>
                <a:gdLst/>
                <a:ahLst/>
                <a:cxnLst/>
                <a:rect l="l" t="t" r="r" b="b"/>
                <a:pathLst>
                  <a:path w="2974" h="5228" extrusionOk="0">
                    <a:moveTo>
                      <a:pt x="2010" y="0"/>
                    </a:moveTo>
                    <a:cubicBezTo>
                      <a:pt x="1848" y="0"/>
                      <a:pt x="1695" y="99"/>
                      <a:pt x="1713" y="297"/>
                    </a:cubicBezTo>
                    <a:lnTo>
                      <a:pt x="1713" y="333"/>
                    </a:lnTo>
                    <a:cubicBezTo>
                      <a:pt x="1785" y="1053"/>
                      <a:pt x="1857" y="1737"/>
                      <a:pt x="1929" y="2457"/>
                    </a:cubicBezTo>
                    <a:cubicBezTo>
                      <a:pt x="1989" y="3057"/>
                      <a:pt x="1924" y="4654"/>
                      <a:pt x="1174" y="4654"/>
                    </a:cubicBezTo>
                    <a:cubicBezTo>
                      <a:pt x="1023" y="4654"/>
                      <a:pt x="844" y="4589"/>
                      <a:pt x="633" y="4438"/>
                    </a:cubicBezTo>
                    <a:cubicBezTo>
                      <a:pt x="575" y="4403"/>
                      <a:pt x="517" y="4388"/>
                      <a:pt x="464" y="4388"/>
                    </a:cubicBezTo>
                    <a:cubicBezTo>
                      <a:pt x="185" y="4388"/>
                      <a:pt x="1" y="4797"/>
                      <a:pt x="273" y="4978"/>
                    </a:cubicBezTo>
                    <a:cubicBezTo>
                      <a:pt x="527" y="5147"/>
                      <a:pt x="809" y="5227"/>
                      <a:pt x="1086" y="5227"/>
                    </a:cubicBezTo>
                    <a:cubicBezTo>
                      <a:pt x="1633" y="5227"/>
                      <a:pt x="2158" y="4916"/>
                      <a:pt x="2397" y="4366"/>
                    </a:cubicBezTo>
                    <a:cubicBezTo>
                      <a:pt x="2973" y="3214"/>
                      <a:pt x="2469" y="1521"/>
                      <a:pt x="2361" y="297"/>
                    </a:cubicBezTo>
                    <a:cubicBezTo>
                      <a:pt x="2343" y="99"/>
                      <a:pt x="2172" y="0"/>
                      <a:pt x="2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2"/>
              <p:cNvSpPr/>
              <p:nvPr/>
            </p:nvSpPr>
            <p:spPr>
              <a:xfrm>
                <a:off x="5595025" y="2541050"/>
                <a:ext cx="87350" cy="46875"/>
              </a:xfrm>
              <a:custGeom>
                <a:avLst/>
                <a:gdLst/>
                <a:ahLst/>
                <a:cxnLst/>
                <a:rect l="l" t="t" r="r" b="b"/>
                <a:pathLst>
                  <a:path w="3494" h="1875" extrusionOk="0">
                    <a:moveTo>
                      <a:pt x="1810" y="1"/>
                    </a:moveTo>
                    <a:cubicBezTo>
                      <a:pt x="1327" y="1"/>
                      <a:pt x="839" y="82"/>
                      <a:pt x="361" y="254"/>
                    </a:cubicBezTo>
                    <a:cubicBezTo>
                      <a:pt x="145" y="362"/>
                      <a:pt x="1" y="650"/>
                      <a:pt x="145" y="866"/>
                    </a:cubicBezTo>
                    <a:cubicBezTo>
                      <a:pt x="464" y="1541"/>
                      <a:pt x="1108" y="1874"/>
                      <a:pt x="1748" y="1874"/>
                    </a:cubicBezTo>
                    <a:cubicBezTo>
                      <a:pt x="2405" y="1874"/>
                      <a:pt x="3057" y="1523"/>
                      <a:pt x="3349" y="830"/>
                    </a:cubicBezTo>
                    <a:cubicBezTo>
                      <a:pt x="3493" y="578"/>
                      <a:pt x="3349" y="254"/>
                      <a:pt x="3061" y="182"/>
                    </a:cubicBezTo>
                    <a:cubicBezTo>
                      <a:pt x="2656" y="64"/>
                      <a:pt x="2235" y="1"/>
                      <a:pt x="18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2"/>
              <p:cNvSpPr/>
              <p:nvPr/>
            </p:nvSpPr>
            <p:spPr>
              <a:xfrm>
                <a:off x="5411975" y="2227975"/>
                <a:ext cx="119925" cy="48550"/>
              </a:xfrm>
              <a:custGeom>
                <a:avLst/>
                <a:gdLst/>
                <a:ahLst/>
                <a:cxnLst/>
                <a:rect l="l" t="t" r="r" b="b"/>
                <a:pathLst>
                  <a:path w="4797" h="1942" extrusionOk="0">
                    <a:moveTo>
                      <a:pt x="3862" y="1"/>
                    </a:moveTo>
                    <a:cubicBezTo>
                      <a:pt x="3796" y="1"/>
                      <a:pt x="3725" y="10"/>
                      <a:pt x="3650" y="30"/>
                    </a:cubicBezTo>
                    <a:lnTo>
                      <a:pt x="877" y="571"/>
                    </a:lnTo>
                    <a:cubicBezTo>
                      <a:pt x="0" y="641"/>
                      <a:pt x="80" y="1941"/>
                      <a:pt x="918" y="1941"/>
                    </a:cubicBezTo>
                    <a:cubicBezTo>
                      <a:pt x="940" y="1941"/>
                      <a:pt x="962" y="1941"/>
                      <a:pt x="985" y="1939"/>
                    </a:cubicBezTo>
                    <a:cubicBezTo>
                      <a:pt x="1021" y="1903"/>
                      <a:pt x="1057" y="1903"/>
                      <a:pt x="1129" y="1903"/>
                    </a:cubicBezTo>
                    <a:lnTo>
                      <a:pt x="3902" y="1363"/>
                    </a:lnTo>
                    <a:cubicBezTo>
                      <a:pt x="4796" y="1230"/>
                      <a:pt x="4624" y="1"/>
                      <a:pt x="38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2"/>
              <p:cNvSpPr/>
              <p:nvPr/>
            </p:nvSpPr>
            <p:spPr>
              <a:xfrm>
                <a:off x="5760800" y="2228875"/>
                <a:ext cx="113300" cy="47575"/>
              </a:xfrm>
              <a:custGeom>
                <a:avLst/>
                <a:gdLst/>
                <a:ahLst/>
                <a:cxnLst/>
                <a:rect l="l" t="t" r="r" b="b"/>
                <a:pathLst>
                  <a:path w="4532" h="1903" extrusionOk="0">
                    <a:moveTo>
                      <a:pt x="935" y="1"/>
                    </a:moveTo>
                    <a:cubicBezTo>
                      <a:pt x="173" y="1"/>
                      <a:pt x="1" y="1227"/>
                      <a:pt x="895" y="1327"/>
                    </a:cubicBezTo>
                    <a:lnTo>
                      <a:pt x="3667" y="1903"/>
                    </a:lnTo>
                    <a:lnTo>
                      <a:pt x="3811" y="1903"/>
                    </a:lnTo>
                    <a:cubicBezTo>
                      <a:pt x="4136" y="1867"/>
                      <a:pt x="4388" y="1651"/>
                      <a:pt x="4460" y="1363"/>
                    </a:cubicBezTo>
                    <a:cubicBezTo>
                      <a:pt x="4532" y="967"/>
                      <a:pt x="4316" y="643"/>
                      <a:pt x="3919" y="571"/>
                    </a:cubicBezTo>
                    <a:lnTo>
                      <a:pt x="1147" y="30"/>
                    </a:lnTo>
                    <a:cubicBezTo>
                      <a:pt x="1072" y="10"/>
                      <a:pt x="1001"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6" name="TextBox 75">
            <a:extLst>
              <a:ext uri="{FF2B5EF4-FFF2-40B4-BE49-F238E27FC236}">
                <a16:creationId xmlns:a16="http://schemas.microsoft.com/office/drawing/2014/main" id="{2828B178-DC25-4249-BF5B-26C8EE9F5229}"/>
              </a:ext>
            </a:extLst>
          </p:cNvPr>
          <p:cNvSpPr txBox="1"/>
          <p:nvPr/>
        </p:nvSpPr>
        <p:spPr>
          <a:xfrm>
            <a:off x="3588969" y="394560"/>
            <a:ext cx="4700994" cy="523220"/>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,,Galėčiau pagirti juos, kad gerai sekasi mokslai.“</a:t>
            </a:r>
          </a:p>
          <a:p>
            <a:pPr algn="r"/>
            <a:r>
              <a:rPr lang="lt-LT" dirty="0">
                <a:latin typeface="Times New Roman" panose="02020603050405020304" pitchFamily="18" charset="0"/>
                <a:cs typeface="Times New Roman" panose="02020603050405020304" pitchFamily="18" charset="0"/>
              </a:rPr>
              <a:t> </a:t>
            </a:r>
            <a:r>
              <a:rPr lang="lt-LT" i="1" dirty="0">
                <a:latin typeface="Times New Roman" panose="02020603050405020304" pitchFamily="18" charset="0"/>
                <a:cs typeface="Times New Roman" panose="02020603050405020304" pitchFamily="18" charset="0"/>
              </a:rPr>
              <a:t>Armandas, 6 kl.</a:t>
            </a:r>
            <a:endParaRPr lang="en-US" i="1" dirty="0">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358D387A-31CB-4018-9F3D-81E0FCFA6C29}"/>
              </a:ext>
            </a:extLst>
          </p:cNvPr>
          <p:cNvSpPr txBox="1"/>
          <p:nvPr/>
        </p:nvSpPr>
        <p:spPr>
          <a:xfrm>
            <a:off x="3650771" y="1440683"/>
            <a:ext cx="3549022" cy="523220"/>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,,Daryti gerą įtaką artimiesiems.“ </a:t>
            </a:r>
          </a:p>
          <a:p>
            <a:pPr algn="r"/>
            <a:r>
              <a:rPr lang="lt-LT" i="1" dirty="0">
                <a:latin typeface="Times New Roman" panose="02020603050405020304" pitchFamily="18" charset="0"/>
                <a:cs typeface="Times New Roman" panose="02020603050405020304" pitchFamily="18" charset="0"/>
              </a:rPr>
              <a:t>Eimantė, 6 kl.</a:t>
            </a:r>
            <a:endParaRPr lang="en-US" i="1" dirty="0">
              <a:latin typeface="Times New Roman" panose="02020603050405020304" pitchFamily="18" charset="0"/>
              <a:cs typeface="Times New Roman" panose="02020603050405020304" pitchFamily="18" charset="0"/>
            </a:endParaRPr>
          </a:p>
        </p:txBody>
      </p:sp>
      <p:sp>
        <p:nvSpPr>
          <p:cNvPr id="80" name="TextBox 79">
            <a:extLst>
              <a:ext uri="{FF2B5EF4-FFF2-40B4-BE49-F238E27FC236}">
                <a16:creationId xmlns:a16="http://schemas.microsoft.com/office/drawing/2014/main" id="{33418D63-371C-4F7E-BF60-C994F1FACC76}"/>
              </a:ext>
            </a:extLst>
          </p:cNvPr>
          <p:cNvSpPr txBox="1"/>
          <p:nvPr/>
        </p:nvSpPr>
        <p:spPr>
          <a:xfrm>
            <a:off x="4304152" y="2337815"/>
            <a:ext cx="4572000" cy="1169551"/>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,,Jei sunku, galiu paguosti, išklausyti, pasikalbėti. Jei žmogui nebeliko pasitikėjimo savimi, galiu padrąsinti, pasakyti gerų žodžių. Kad aplinkiniai jaustųsi gerai, juos gerbiu ir elgiuosi tinkamai.“ </a:t>
            </a:r>
          </a:p>
          <a:p>
            <a:pPr algn="r"/>
            <a:r>
              <a:rPr lang="lt-LT" i="1" dirty="0">
                <a:latin typeface="Times New Roman" panose="02020603050405020304" pitchFamily="18" charset="0"/>
                <a:cs typeface="Times New Roman" panose="02020603050405020304" pitchFamily="18" charset="0"/>
              </a:rPr>
              <a:t>Ema, 7kl.</a:t>
            </a:r>
            <a:endParaRPr lang="en-US" i="1" dirty="0">
              <a:latin typeface="Times New Roman" panose="02020603050405020304" pitchFamily="18" charset="0"/>
              <a:cs typeface="Times New Roman" panose="02020603050405020304" pitchFamily="18" charset="0"/>
            </a:endParaRPr>
          </a:p>
        </p:txBody>
      </p:sp>
      <p:sp>
        <p:nvSpPr>
          <p:cNvPr id="82" name="TextBox 81">
            <a:extLst>
              <a:ext uri="{FF2B5EF4-FFF2-40B4-BE49-F238E27FC236}">
                <a16:creationId xmlns:a16="http://schemas.microsoft.com/office/drawing/2014/main" id="{6AD5700E-FEFB-4A02-B89A-7C94F4CD3683}"/>
              </a:ext>
            </a:extLst>
          </p:cNvPr>
          <p:cNvSpPr txBox="1"/>
          <p:nvPr/>
        </p:nvSpPr>
        <p:spPr>
          <a:xfrm>
            <a:off x="3775785" y="3848456"/>
            <a:ext cx="3780420" cy="523220"/>
          </a:xfrm>
          <a:prstGeom prst="rect">
            <a:avLst/>
          </a:prstGeom>
          <a:noFill/>
        </p:spPr>
        <p:txBody>
          <a:bodyPr wrap="square">
            <a:spAutoFit/>
          </a:bodyPr>
          <a:lstStyle/>
          <a:p>
            <a:r>
              <a:rPr lang="lt-LT" dirty="0">
                <a:latin typeface="Times New Roman" panose="02020603050405020304" pitchFamily="18" charset="0"/>
                <a:cs typeface="Times New Roman" panose="02020603050405020304" pitchFamily="18" charset="0"/>
              </a:rPr>
              <a:t>,,Suteikčiau laimės, džiaugsmo.“ </a:t>
            </a:r>
          </a:p>
          <a:p>
            <a:pPr algn="r"/>
            <a:r>
              <a:rPr lang="lt-LT" i="1" dirty="0">
                <a:latin typeface="Times New Roman" panose="02020603050405020304" pitchFamily="18" charset="0"/>
                <a:cs typeface="Times New Roman" panose="02020603050405020304" pitchFamily="18" charset="0"/>
              </a:rPr>
              <a:t>Konstantin, 6kl.</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a:extLst>
              <a:ext uri="{FF2B5EF4-FFF2-40B4-BE49-F238E27FC236}">
                <a16:creationId xmlns:a16="http://schemas.microsoft.com/office/drawing/2014/main" id="{2D33D5EE-C5B5-4E17-9B69-069AAA52C576}"/>
              </a:ext>
            </a:extLst>
          </p:cNvPr>
          <p:cNvSpPr>
            <a:spLocks noGrp="1"/>
          </p:cNvSpPr>
          <p:nvPr>
            <p:ph type="subTitle" idx="1"/>
          </p:nvPr>
        </p:nvSpPr>
        <p:spPr>
          <a:xfrm>
            <a:off x="3374065" y="866609"/>
            <a:ext cx="5051560" cy="2184300"/>
          </a:xfrm>
        </p:spPr>
        <p:txBody>
          <a:bodyPr/>
          <a:lstStyle/>
          <a:p>
            <a:r>
              <a:rPr lang="en-US" sz="3600" dirty="0">
                <a:latin typeface="Impact" panose="020B0806030902050204" pitchFamily="34" charset="0"/>
              </a:rPr>
              <a:t>PIE</a:t>
            </a:r>
            <a:r>
              <a:rPr lang="lt-LT" sz="3600" dirty="0">
                <a:latin typeface="Impact" panose="020B0806030902050204" pitchFamily="34" charset="0"/>
              </a:rPr>
              <a:t>ŠIAME LAIMĘ, BAIMĘ, PYKTĮ, DŽIAUGSMĄ</a:t>
            </a:r>
            <a:endParaRPr lang="en-US" sz="3600" dirty="0">
              <a:latin typeface="Impact" panose="020B0806030902050204" pitchFamily="34" charset="0"/>
            </a:endParaRPr>
          </a:p>
        </p:txBody>
      </p:sp>
      <p:pic>
        <p:nvPicPr>
          <p:cNvPr id="4" name="Paveikslėlis 3">
            <a:extLst>
              <a:ext uri="{FF2B5EF4-FFF2-40B4-BE49-F238E27FC236}">
                <a16:creationId xmlns:a16="http://schemas.microsoft.com/office/drawing/2014/main" id="{43A7206A-398C-45B3-B400-368FCF69C4CD}"/>
              </a:ext>
            </a:extLst>
          </p:cNvPr>
          <p:cNvPicPr>
            <a:picLocks noChangeAspect="1"/>
          </p:cNvPicPr>
          <p:nvPr/>
        </p:nvPicPr>
        <p:blipFill>
          <a:blip r:embed="rId2"/>
          <a:stretch>
            <a:fillRect/>
          </a:stretch>
        </p:blipFill>
        <p:spPr>
          <a:xfrm>
            <a:off x="420462" y="699616"/>
            <a:ext cx="2351313" cy="1392975"/>
          </a:xfrm>
          <a:prstGeom prst="rect">
            <a:avLst/>
          </a:prstGeom>
        </p:spPr>
      </p:pic>
      <p:pic>
        <p:nvPicPr>
          <p:cNvPr id="5" name="Paveikslėlis 4">
            <a:extLst>
              <a:ext uri="{FF2B5EF4-FFF2-40B4-BE49-F238E27FC236}">
                <a16:creationId xmlns:a16="http://schemas.microsoft.com/office/drawing/2014/main" id="{965D92FB-46FB-4BF5-915A-7E3905A78F37}"/>
              </a:ext>
            </a:extLst>
          </p:cNvPr>
          <p:cNvPicPr>
            <a:picLocks noChangeAspect="1"/>
          </p:cNvPicPr>
          <p:nvPr/>
        </p:nvPicPr>
        <p:blipFill>
          <a:blip r:embed="rId3"/>
          <a:stretch>
            <a:fillRect/>
          </a:stretch>
        </p:blipFill>
        <p:spPr>
          <a:xfrm>
            <a:off x="3154547" y="2297843"/>
            <a:ext cx="2259199" cy="1506132"/>
          </a:xfrm>
          <a:prstGeom prst="rect">
            <a:avLst/>
          </a:prstGeom>
        </p:spPr>
      </p:pic>
      <p:pic>
        <p:nvPicPr>
          <p:cNvPr id="6" name="Paveikslėlis 5">
            <a:extLst>
              <a:ext uri="{FF2B5EF4-FFF2-40B4-BE49-F238E27FC236}">
                <a16:creationId xmlns:a16="http://schemas.microsoft.com/office/drawing/2014/main" id="{87D646CE-C03F-4261-9E9C-0758116FF92E}"/>
              </a:ext>
            </a:extLst>
          </p:cNvPr>
          <p:cNvPicPr>
            <a:picLocks noChangeAspect="1"/>
          </p:cNvPicPr>
          <p:nvPr/>
        </p:nvPicPr>
        <p:blipFill>
          <a:blip r:embed="rId4"/>
          <a:stretch>
            <a:fillRect/>
          </a:stretch>
        </p:blipFill>
        <p:spPr>
          <a:xfrm>
            <a:off x="229076" y="3050909"/>
            <a:ext cx="2456121" cy="1283323"/>
          </a:xfrm>
          <a:prstGeom prst="rect">
            <a:avLst/>
          </a:prstGeom>
        </p:spPr>
      </p:pic>
      <p:pic>
        <p:nvPicPr>
          <p:cNvPr id="7" name="Paveikslėlis 6">
            <a:extLst>
              <a:ext uri="{FF2B5EF4-FFF2-40B4-BE49-F238E27FC236}">
                <a16:creationId xmlns:a16="http://schemas.microsoft.com/office/drawing/2014/main" id="{F1BB0528-9BE8-47A9-83F8-AE95F306AF7A}"/>
              </a:ext>
            </a:extLst>
          </p:cNvPr>
          <p:cNvPicPr>
            <a:picLocks noChangeAspect="1"/>
          </p:cNvPicPr>
          <p:nvPr/>
        </p:nvPicPr>
        <p:blipFill>
          <a:blip r:embed="rId5"/>
          <a:stretch>
            <a:fillRect/>
          </a:stretch>
        </p:blipFill>
        <p:spPr>
          <a:xfrm>
            <a:off x="5899845" y="3114274"/>
            <a:ext cx="2456121" cy="1379402"/>
          </a:xfrm>
          <a:prstGeom prst="rect">
            <a:avLst/>
          </a:prstGeom>
        </p:spPr>
      </p:pic>
    </p:spTree>
    <p:extLst>
      <p:ext uri="{BB962C8B-B14F-4D97-AF65-F5344CB8AC3E}">
        <p14:creationId xmlns:p14="http://schemas.microsoft.com/office/powerpoint/2010/main" val="88480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pic>
        <p:nvPicPr>
          <p:cNvPr id="17" name="Paveikslėlis 16">
            <a:extLst>
              <a:ext uri="{FF2B5EF4-FFF2-40B4-BE49-F238E27FC236}">
                <a16:creationId xmlns:a16="http://schemas.microsoft.com/office/drawing/2014/main" id="{54CA74BE-47A9-490E-B9B1-0A29155A9AA6}"/>
              </a:ext>
            </a:extLst>
          </p:cNvPr>
          <p:cNvPicPr>
            <a:picLocks noChangeAspect="1"/>
          </p:cNvPicPr>
          <p:nvPr/>
        </p:nvPicPr>
        <p:blipFill>
          <a:blip r:embed="rId3"/>
          <a:stretch>
            <a:fillRect/>
          </a:stretch>
        </p:blipFill>
        <p:spPr>
          <a:xfrm>
            <a:off x="197699" y="157273"/>
            <a:ext cx="1810858" cy="2414477"/>
          </a:xfrm>
          <a:prstGeom prst="rect">
            <a:avLst/>
          </a:prstGeom>
        </p:spPr>
      </p:pic>
      <p:pic>
        <p:nvPicPr>
          <p:cNvPr id="19" name="Paveikslėlis 18">
            <a:extLst>
              <a:ext uri="{FF2B5EF4-FFF2-40B4-BE49-F238E27FC236}">
                <a16:creationId xmlns:a16="http://schemas.microsoft.com/office/drawing/2014/main" id="{F2466166-4FD6-42A4-BDA4-97FE41F9B9B5}"/>
              </a:ext>
            </a:extLst>
          </p:cNvPr>
          <p:cNvPicPr>
            <a:picLocks noChangeAspect="1"/>
          </p:cNvPicPr>
          <p:nvPr/>
        </p:nvPicPr>
        <p:blipFill>
          <a:blip r:embed="rId4"/>
          <a:stretch>
            <a:fillRect/>
          </a:stretch>
        </p:blipFill>
        <p:spPr>
          <a:xfrm rot="16200000">
            <a:off x="2518796" y="-191150"/>
            <a:ext cx="2087556" cy="2784403"/>
          </a:xfrm>
          <a:prstGeom prst="rect">
            <a:avLst/>
          </a:prstGeom>
        </p:spPr>
      </p:pic>
      <p:sp>
        <p:nvSpPr>
          <p:cNvPr id="20" name="TextBox 19">
            <a:extLst>
              <a:ext uri="{FF2B5EF4-FFF2-40B4-BE49-F238E27FC236}">
                <a16:creationId xmlns:a16="http://schemas.microsoft.com/office/drawing/2014/main" id="{FE92E33C-0F9F-41FE-84C5-42CA4BD9E1C6}"/>
              </a:ext>
            </a:extLst>
          </p:cNvPr>
          <p:cNvSpPr txBox="1"/>
          <p:nvPr/>
        </p:nvSpPr>
        <p:spPr>
          <a:xfrm>
            <a:off x="4214041" y="1937053"/>
            <a:ext cx="1481469" cy="307777"/>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Ema</a:t>
            </a:r>
          </a:p>
        </p:txBody>
      </p:sp>
      <p:sp>
        <p:nvSpPr>
          <p:cNvPr id="21" name="TextBox 20">
            <a:extLst>
              <a:ext uri="{FF2B5EF4-FFF2-40B4-BE49-F238E27FC236}">
                <a16:creationId xmlns:a16="http://schemas.microsoft.com/office/drawing/2014/main" id="{D847F116-E423-4C33-A14A-E4DE7C7E20A9}"/>
              </a:ext>
            </a:extLst>
          </p:cNvPr>
          <p:cNvSpPr txBox="1"/>
          <p:nvPr/>
        </p:nvSpPr>
        <p:spPr>
          <a:xfrm>
            <a:off x="197699" y="2263973"/>
            <a:ext cx="782587"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Kristina</a:t>
            </a:r>
          </a:p>
        </p:txBody>
      </p:sp>
      <p:pic>
        <p:nvPicPr>
          <p:cNvPr id="23" name="Paveikslėlis 22">
            <a:extLst>
              <a:ext uri="{FF2B5EF4-FFF2-40B4-BE49-F238E27FC236}">
                <a16:creationId xmlns:a16="http://schemas.microsoft.com/office/drawing/2014/main" id="{3946B633-09BC-4AAC-88B1-DC650D335C0C}"/>
              </a:ext>
            </a:extLst>
          </p:cNvPr>
          <p:cNvPicPr>
            <a:picLocks noChangeAspect="1"/>
          </p:cNvPicPr>
          <p:nvPr/>
        </p:nvPicPr>
        <p:blipFill>
          <a:blip r:embed="rId5"/>
          <a:stretch>
            <a:fillRect/>
          </a:stretch>
        </p:blipFill>
        <p:spPr>
          <a:xfrm>
            <a:off x="5228737" y="164585"/>
            <a:ext cx="1481469" cy="2253276"/>
          </a:xfrm>
          <a:prstGeom prst="rect">
            <a:avLst/>
          </a:prstGeom>
        </p:spPr>
      </p:pic>
      <p:sp>
        <p:nvSpPr>
          <p:cNvPr id="24" name="TextBox 23">
            <a:extLst>
              <a:ext uri="{FF2B5EF4-FFF2-40B4-BE49-F238E27FC236}">
                <a16:creationId xmlns:a16="http://schemas.microsoft.com/office/drawing/2014/main" id="{3C5E1C46-38CE-4D93-B586-2B8E2EEF2CB2}"/>
              </a:ext>
            </a:extLst>
          </p:cNvPr>
          <p:cNvSpPr txBox="1"/>
          <p:nvPr/>
        </p:nvSpPr>
        <p:spPr>
          <a:xfrm>
            <a:off x="5736863" y="2117044"/>
            <a:ext cx="973343"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Konstantin</a:t>
            </a:r>
          </a:p>
        </p:txBody>
      </p:sp>
      <p:pic>
        <p:nvPicPr>
          <p:cNvPr id="26" name="Paveikslėlis 25">
            <a:extLst>
              <a:ext uri="{FF2B5EF4-FFF2-40B4-BE49-F238E27FC236}">
                <a16:creationId xmlns:a16="http://schemas.microsoft.com/office/drawing/2014/main" id="{A49B9A72-31A2-4D66-B986-D2C208BAA380}"/>
              </a:ext>
            </a:extLst>
          </p:cNvPr>
          <p:cNvPicPr>
            <a:picLocks noChangeAspect="1"/>
          </p:cNvPicPr>
          <p:nvPr/>
        </p:nvPicPr>
        <p:blipFill rotWithShape="1">
          <a:blip r:embed="rId6"/>
          <a:srcRect l="6705" t="2851" r="10623" b="10914"/>
          <a:stretch/>
        </p:blipFill>
        <p:spPr>
          <a:xfrm>
            <a:off x="7096110" y="164585"/>
            <a:ext cx="1698915" cy="2362858"/>
          </a:xfrm>
          <a:prstGeom prst="rect">
            <a:avLst/>
          </a:prstGeom>
        </p:spPr>
      </p:pic>
      <p:sp>
        <p:nvSpPr>
          <p:cNvPr id="27" name="TextBox 26">
            <a:extLst>
              <a:ext uri="{FF2B5EF4-FFF2-40B4-BE49-F238E27FC236}">
                <a16:creationId xmlns:a16="http://schemas.microsoft.com/office/drawing/2014/main" id="{81C8D654-CF66-4519-A727-3703E8A819F4}"/>
              </a:ext>
            </a:extLst>
          </p:cNvPr>
          <p:cNvSpPr txBox="1"/>
          <p:nvPr/>
        </p:nvSpPr>
        <p:spPr>
          <a:xfrm>
            <a:off x="8174956" y="2219666"/>
            <a:ext cx="604653"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Greta</a:t>
            </a:r>
          </a:p>
        </p:txBody>
      </p:sp>
      <p:pic>
        <p:nvPicPr>
          <p:cNvPr id="29" name="Paveikslėlis 28">
            <a:extLst>
              <a:ext uri="{FF2B5EF4-FFF2-40B4-BE49-F238E27FC236}">
                <a16:creationId xmlns:a16="http://schemas.microsoft.com/office/drawing/2014/main" id="{0C62F925-5D74-48DF-8049-A6216071BB7F}"/>
              </a:ext>
            </a:extLst>
          </p:cNvPr>
          <p:cNvPicPr>
            <a:picLocks noChangeAspect="1"/>
          </p:cNvPicPr>
          <p:nvPr/>
        </p:nvPicPr>
        <p:blipFill rotWithShape="1">
          <a:blip r:embed="rId7"/>
          <a:srcRect t="13368" b="7528"/>
          <a:stretch/>
        </p:blipFill>
        <p:spPr>
          <a:xfrm>
            <a:off x="2524636" y="2807807"/>
            <a:ext cx="2919079" cy="1731836"/>
          </a:xfrm>
          <a:prstGeom prst="rect">
            <a:avLst/>
          </a:prstGeom>
        </p:spPr>
      </p:pic>
      <p:sp>
        <p:nvSpPr>
          <p:cNvPr id="30" name="TextBox 29">
            <a:extLst>
              <a:ext uri="{FF2B5EF4-FFF2-40B4-BE49-F238E27FC236}">
                <a16:creationId xmlns:a16="http://schemas.microsoft.com/office/drawing/2014/main" id="{B038FAD6-E2F1-4DD1-9ED5-456FE9751CD4}"/>
              </a:ext>
            </a:extLst>
          </p:cNvPr>
          <p:cNvSpPr txBox="1"/>
          <p:nvPr/>
        </p:nvSpPr>
        <p:spPr>
          <a:xfrm>
            <a:off x="4700653" y="4238010"/>
            <a:ext cx="1056167" cy="307777"/>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Atlanta</a:t>
            </a:r>
          </a:p>
        </p:txBody>
      </p:sp>
      <p:pic>
        <p:nvPicPr>
          <p:cNvPr id="672" name="Paveikslėlis 671">
            <a:extLst>
              <a:ext uri="{FF2B5EF4-FFF2-40B4-BE49-F238E27FC236}">
                <a16:creationId xmlns:a16="http://schemas.microsoft.com/office/drawing/2014/main" id="{20B72F3E-280F-42F8-B1F5-D1C16FF8BEEE}"/>
              </a:ext>
            </a:extLst>
          </p:cNvPr>
          <p:cNvPicPr>
            <a:picLocks noChangeAspect="1"/>
          </p:cNvPicPr>
          <p:nvPr/>
        </p:nvPicPr>
        <p:blipFill rotWithShape="1">
          <a:blip r:embed="rId8"/>
          <a:srcRect l="1250" t="2228" r="2054" b="3751"/>
          <a:stretch/>
        </p:blipFill>
        <p:spPr>
          <a:xfrm>
            <a:off x="5875946" y="2718680"/>
            <a:ext cx="2919079" cy="2128740"/>
          </a:xfrm>
          <a:prstGeom prst="rect">
            <a:avLst/>
          </a:prstGeom>
        </p:spPr>
      </p:pic>
      <p:sp>
        <p:nvSpPr>
          <p:cNvPr id="673" name="TextBox 672">
            <a:extLst>
              <a:ext uri="{FF2B5EF4-FFF2-40B4-BE49-F238E27FC236}">
                <a16:creationId xmlns:a16="http://schemas.microsoft.com/office/drawing/2014/main" id="{A52049ED-C3AA-46DB-9DD1-60EBE0D30FF8}"/>
              </a:ext>
            </a:extLst>
          </p:cNvPr>
          <p:cNvSpPr txBox="1"/>
          <p:nvPr/>
        </p:nvSpPr>
        <p:spPr>
          <a:xfrm>
            <a:off x="5875946" y="4539643"/>
            <a:ext cx="702436"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Gabija</a:t>
            </a:r>
          </a:p>
        </p:txBody>
      </p:sp>
      <p:pic>
        <p:nvPicPr>
          <p:cNvPr id="677" name="Paveikslėlis 676">
            <a:extLst>
              <a:ext uri="{FF2B5EF4-FFF2-40B4-BE49-F238E27FC236}">
                <a16:creationId xmlns:a16="http://schemas.microsoft.com/office/drawing/2014/main" id="{E0489FF9-19A8-45FA-8A90-60024344E96C}"/>
              </a:ext>
            </a:extLst>
          </p:cNvPr>
          <p:cNvPicPr>
            <a:picLocks noChangeAspect="1"/>
          </p:cNvPicPr>
          <p:nvPr/>
        </p:nvPicPr>
        <p:blipFill>
          <a:blip r:embed="rId9"/>
          <a:stretch>
            <a:fillRect/>
          </a:stretch>
        </p:blipFill>
        <p:spPr>
          <a:xfrm>
            <a:off x="416228" y="2647082"/>
            <a:ext cx="1754144" cy="2339145"/>
          </a:xfrm>
          <a:prstGeom prst="rect">
            <a:avLst/>
          </a:prstGeom>
        </p:spPr>
      </p:pic>
      <p:sp>
        <p:nvSpPr>
          <p:cNvPr id="678" name="TextBox 677">
            <a:extLst>
              <a:ext uri="{FF2B5EF4-FFF2-40B4-BE49-F238E27FC236}">
                <a16:creationId xmlns:a16="http://schemas.microsoft.com/office/drawing/2014/main" id="{DF2C260C-CFA6-4D0D-8A34-0494632D31C9}"/>
              </a:ext>
            </a:extLst>
          </p:cNvPr>
          <p:cNvSpPr txBox="1"/>
          <p:nvPr/>
        </p:nvSpPr>
        <p:spPr>
          <a:xfrm>
            <a:off x="1502735" y="4678450"/>
            <a:ext cx="907311" cy="307777"/>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Arnas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veikslėlis 8">
            <a:extLst>
              <a:ext uri="{FF2B5EF4-FFF2-40B4-BE49-F238E27FC236}">
                <a16:creationId xmlns:a16="http://schemas.microsoft.com/office/drawing/2014/main" id="{871BD888-0402-4AAC-AA7A-8436ADA35AF8}"/>
              </a:ext>
            </a:extLst>
          </p:cNvPr>
          <p:cNvPicPr>
            <a:picLocks noChangeAspect="1"/>
          </p:cNvPicPr>
          <p:nvPr/>
        </p:nvPicPr>
        <p:blipFill>
          <a:blip r:embed="rId2"/>
          <a:stretch>
            <a:fillRect/>
          </a:stretch>
        </p:blipFill>
        <p:spPr>
          <a:xfrm>
            <a:off x="213286" y="155945"/>
            <a:ext cx="2986035" cy="1987031"/>
          </a:xfrm>
          <a:prstGeom prst="rect">
            <a:avLst/>
          </a:prstGeom>
        </p:spPr>
      </p:pic>
      <p:sp>
        <p:nvSpPr>
          <p:cNvPr id="10" name="TextBox 9">
            <a:extLst>
              <a:ext uri="{FF2B5EF4-FFF2-40B4-BE49-F238E27FC236}">
                <a16:creationId xmlns:a16="http://schemas.microsoft.com/office/drawing/2014/main" id="{5018BFF7-4C84-43DC-BBA6-F958DE2EA36C}"/>
              </a:ext>
            </a:extLst>
          </p:cNvPr>
          <p:cNvSpPr txBox="1"/>
          <p:nvPr/>
        </p:nvSpPr>
        <p:spPr>
          <a:xfrm>
            <a:off x="2357424" y="1835199"/>
            <a:ext cx="841897"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Karolina</a:t>
            </a:r>
          </a:p>
        </p:txBody>
      </p:sp>
      <p:pic>
        <p:nvPicPr>
          <p:cNvPr id="12" name="Paveikslėlis 11">
            <a:extLst>
              <a:ext uri="{FF2B5EF4-FFF2-40B4-BE49-F238E27FC236}">
                <a16:creationId xmlns:a16="http://schemas.microsoft.com/office/drawing/2014/main" id="{1D1AF602-3338-4C53-80C2-43442CD80D7F}"/>
              </a:ext>
            </a:extLst>
          </p:cNvPr>
          <p:cNvPicPr>
            <a:picLocks noChangeAspect="1"/>
          </p:cNvPicPr>
          <p:nvPr/>
        </p:nvPicPr>
        <p:blipFill>
          <a:blip r:embed="rId3"/>
          <a:stretch>
            <a:fillRect/>
          </a:stretch>
        </p:blipFill>
        <p:spPr>
          <a:xfrm>
            <a:off x="823737" y="2287843"/>
            <a:ext cx="1758183" cy="2635918"/>
          </a:xfrm>
          <a:prstGeom prst="rect">
            <a:avLst/>
          </a:prstGeom>
        </p:spPr>
      </p:pic>
      <p:sp>
        <p:nvSpPr>
          <p:cNvPr id="13" name="TextBox 12">
            <a:extLst>
              <a:ext uri="{FF2B5EF4-FFF2-40B4-BE49-F238E27FC236}">
                <a16:creationId xmlns:a16="http://schemas.microsoft.com/office/drawing/2014/main" id="{C24F57AA-CE9C-4072-B687-EA62FF996F27}"/>
              </a:ext>
            </a:extLst>
          </p:cNvPr>
          <p:cNvSpPr txBox="1"/>
          <p:nvPr/>
        </p:nvSpPr>
        <p:spPr>
          <a:xfrm>
            <a:off x="1608577" y="4615984"/>
            <a:ext cx="973343"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Konstantin</a:t>
            </a:r>
          </a:p>
        </p:txBody>
      </p:sp>
      <p:pic>
        <p:nvPicPr>
          <p:cNvPr id="15" name="Paveikslėlis 14">
            <a:extLst>
              <a:ext uri="{FF2B5EF4-FFF2-40B4-BE49-F238E27FC236}">
                <a16:creationId xmlns:a16="http://schemas.microsoft.com/office/drawing/2014/main" id="{7D27E597-5415-4B45-8C6F-868CB45C98EF}"/>
              </a:ext>
            </a:extLst>
          </p:cNvPr>
          <p:cNvPicPr>
            <a:picLocks noChangeAspect="1"/>
          </p:cNvPicPr>
          <p:nvPr/>
        </p:nvPicPr>
        <p:blipFill rotWithShape="1">
          <a:blip r:embed="rId4"/>
          <a:srcRect t="5100" b="10256"/>
          <a:stretch/>
        </p:blipFill>
        <p:spPr>
          <a:xfrm>
            <a:off x="3425726" y="1404524"/>
            <a:ext cx="2292547" cy="2587684"/>
          </a:xfrm>
          <a:prstGeom prst="rect">
            <a:avLst/>
          </a:prstGeom>
        </p:spPr>
      </p:pic>
      <p:sp>
        <p:nvSpPr>
          <p:cNvPr id="16" name="TextBox 15">
            <a:extLst>
              <a:ext uri="{FF2B5EF4-FFF2-40B4-BE49-F238E27FC236}">
                <a16:creationId xmlns:a16="http://schemas.microsoft.com/office/drawing/2014/main" id="{0941B6EC-26DB-4DDB-8AF8-D43DCD89FCD6}"/>
              </a:ext>
            </a:extLst>
          </p:cNvPr>
          <p:cNvSpPr txBox="1"/>
          <p:nvPr/>
        </p:nvSpPr>
        <p:spPr>
          <a:xfrm>
            <a:off x="5004390" y="3684431"/>
            <a:ext cx="614271"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Arnas</a:t>
            </a:r>
          </a:p>
        </p:txBody>
      </p:sp>
      <p:pic>
        <p:nvPicPr>
          <p:cNvPr id="18" name="Paveikslėlis 17">
            <a:extLst>
              <a:ext uri="{FF2B5EF4-FFF2-40B4-BE49-F238E27FC236}">
                <a16:creationId xmlns:a16="http://schemas.microsoft.com/office/drawing/2014/main" id="{A2D4B1FA-AAE9-4B6C-AAC6-6768BB161657}"/>
              </a:ext>
            </a:extLst>
          </p:cNvPr>
          <p:cNvPicPr>
            <a:picLocks noChangeAspect="1"/>
          </p:cNvPicPr>
          <p:nvPr/>
        </p:nvPicPr>
        <p:blipFill rotWithShape="1">
          <a:blip r:embed="rId5"/>
          <a:srcRect l="7338" t="16224" r="7360" b="5198"/>
          <a:stretch/>
        </p:blipFill>
        <p:spPr>
          <a:xfrm>
            <a:off x="6210744" y="392977"/>
            <a:ext cx="2656175" cy="3262443"/>
          </a:xfrm>
          <a:prstGeom prst="rect">
            <a:avLst/>
          </a:prstGeom>
        </p:spPr>
      </p:pic>
      <p:sp>
        <p:nvSpPr>
          <p:cNvPr id="20" name="TextBox 19">
            <a:extLst>
              <a:ext uri="{FF2B5EF4-FFF2-40B4-BE49-F238E27FC236}">
                <a16:creationId xmlns:a16="http://schemas.microsoft.com/office/drawing/2014/main" id="{B211C9E2-712C-4009-9645-42C89A7026DC}"/>
              </a:ext>
            </a:extLst>
          </p:cNvPr>
          <p:cNvSpPr txBox="1"/>
          <p:nvPr/>
        </p:nvSpPr>
        <p:spPr>
          <a:xfrm>
            <a:off x="8066567" y="3298025"/>
            <a:ext cx="713657" cy="307777"/>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Emilija</a:t>
            </a:r>
          </a:p>
        </p:txBody>
      </p:sp>
    </p:spTree>
    <p:extLst>
      <p:ext uri="{BB962C8B-B14F-4D97-AF65-F5344CB8AC3E}">
        <p14:creationId xmlns:p14="http://schemas.microsoft.com/office/powerpoint/2010/main" val="2272911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grpSp>
        <p:nvGrpSpPr>
          <p:cNvPr id="1938" name="Google Shape;1938;p68"/>
          <p:cNvGrpSpPr/>
          <p:nvPr/>
        </p:nvGrpSpPr>
        <p:grpSpPr>
          <a:xfrm>
            <a:off x="5110345" y="1570770"/>
            <a:ext cx="1344268" cy="3033551"/>
            <a:chOff x="5110345" y="1570770"/>
            <a:chExt cx="1344268" cy="3033551"/>
          </a:xfrm>
        </p:grpSpPr>
        <p:sp>
          <p:nvSpPr>
            <p:cNvPr id="1939" name="Google Shape;1939;p68"/>
            <p:cNvSpPr/>
            <p:nvPr/>
          </p:nvSpPr>
          <p:spPr>
            <a:xfrm>
              <a:off x="5185518" y="3699551"/>
              <a:ext cx="93285" cy="160157"/>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68"/>
            <p:cNvSpPr/>
            <p:nvPr/>
          </p:nvSpPr>
          <p:spPr>
            <a:xfrm>
              <a:off x="5110345" y="3629067"/>
              <a:ext cx="133316" cy="152543"/>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68"/>
            <p:cNvSpPr/>
            <p:nvPr/>
          </p:nvSpPr>
          <p:spPr>
            <a:xfrm>
              <a:off x="5119710" y="3682058"/>
              <a:ext cx="110419" cy="138704"/>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68"/>
            <p:cNvSpPr/>
            <p:nvPr/>
          </p:nvSpPr>
          <p:spPr>
            <a:xfrm>
              <a:off x="5149964" y="3724349"/>
              <a:ext cx="74145" cy="131810"/>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68"/>
            <p:cNvSpPr/>
            <p:nvPr/>
          </p:nvSpPr>
          <p:spPr>
            <a:xfrm>
              <a:off x="5251533" y="3657466"/>
              <a:ext cx="48881" cy="17903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68"/>
            <p:cNvSpPr/>
            <p:nvPr/>
          </p:nvSpPr>
          <p:spPr>
            <a:xfrm>
              <a:off x="5163496" y="3625259"/>
              <a:ext cx="143195" cy="124967"/>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68"/>
            <p:cNvSpPr/>
            <p:nvPr/>
          </p:nvSpPr>
          <p:spPr>
            <a:xfrm>
              <a:off x="5172192" y="3295784"/>
              <a:ext cx="242809" cy="43823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68"/>
            <p:cNvSpPr/>
            <p:nvPr/>
          </p:nvSpPr>
          <p:spPr>
            <a:xfrm>
              <a:off x="5277620" y="2770393"/>
              <a:ext cx="315153" cy="645465"/>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68"/>
            <p:cNvSpPr/>
            <p:nvPr/>
          </p:nvSpPr>
          <p:spPr>
            <a:xfrm>
              <a:off x="6285846" y="3699551"/>
              <a:ext cx="92977" cy="160157"/>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68"/>
            <p:cNvSpPr/>
            <p:nvPr/>
          </p:nvSpPr>
          <p:spPr>
            <a:xfrm>
              <a:off x="6318621" y="3629478"/>
              <a:ext cx="135992" cy="152955"/>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68"/>
            <p:cNvSpPr/>
            <p:nvPr/>
          </p:nvSpPr>
          <p:spPr>
            <a:xfrm>
              <a:off x="6332154" y="3682727"/>
              <a:ext cx="112786" cy="139372"/>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68"/>
            <p:cNvSpPr/>
            <p:nvPr/>
          </p:nvSpPr>
          <p:spPr>
            <a:xfrm>
              <a:off x="6334521" y="3724040"/>
              <a:ext cx="78518" cy="132170"/>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68"/>
            <p:cNvSpPr/>
            <p:nvPr/>
          </p:nvSpPr>
          <p:spPr>
            <a:xfrm>
              <a:off x="6260479" y="3657466"/>
              <a:ext cx="51968" cy="17903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68"/>
            <p:cNvSpPr/>
            <p:nvPr/>
          </p:nvSpPr>
          <p:spPr>
            <a:xfrm>
              <a:off x="6256312" y="3625259"/>
              <a:ext cx="143195" cy="125121"/>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68"/>
            <p:cNvSpPr/>
            <p:nvPr/>
          </p:nvSpPr>
          <p:spPr>
            <a:xfrm>
              <a:off x="6148980" y="3295784"/>
              <a:ext cx="241832" cy="43823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68"/>
            <p:cNvSpPr/>
            <p:nvPr/>
          </p:nvSpPr>
          <p:spPr>
            <a:xfrm>
              <a:off x="5974708" y="2773737"/>
              <a:ext cx="311654" cy="642121"/>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8"/>
            <p:cNvSpPr/>
            <p:nvPr/>
          </p:nvSpPr>
          <p:spPr>
            <a:xfrm>
              <a:off x="5213818" y="1570770"/>
              <a:ext cx="1124103" cy="1662219"/>
            </a:xfrm>
            <a:custGeom>
              <a:avLst/>
              <a:gdLst/>
              <a:ahLst/>
              <a:cxnLst/>
              <a:rect l="l" t="t" r="r" b="b"/>
              <a:pathLst>
                <a:path w="24135" h="35357" extrusionOk="0">
                  <a:moveTo>
                    <a:pt x="13912" y="0"/>
                  </a:moveTo>
                  <a:cubicBezTo>
                    <a:pt x="13350" y="0"/>
                    <a:pt x="12758" y="397"/>
                    <a:pt x="12199" y="397"/>
                  </a:cubicBezTo>
                  <a:cubicBezTo>
                    <a:pt x="11652" y="397"/>
                    <a:pt x="11022" y="16"/>
                    <a:pt x="10434" y="16"/>
                  </a:cubicBezTo>
                  <a:cubicBezTo>
                    <a:pt x="10396" y="16"/>
                    <a:pt x="10358" y="18"/>
                    <a:pt x="10320" y="21"/>
                  </a:cubicBezTo>
                  <a:cubicBezTo>
                    <a:pt x="9699" y="59"/>
                    <a:pt x="9135" y="604"/>
                    <a:pt x="8534" y="717"/>
                  </a:cubicBezTo>
                  <a:cubicBezTo>
                    <a:pt x="8427" y="737"/>
                    <a:pt x="8317" y="744"/>
                    <a:pt x="8203" y="744"/>
                  </a:cubicBezTo>
                  <a:cubicBezTo>
                    <a:pt x="7846" y="744"/>
                    <a:pt x="7464" y="669"/>
                    <a:pt x="7105" y="669"/>
                  </a:cubicBezTo>
                  <a:cubicBezTo>
                    <a:pt x="6935" y="669"/>
                    <a:pt x="6771" y="686"/>
                    <a:pt x="6617" y="736"/>
                  </a:cubicBezTo>
                  <a:cubicBezTo>
                    <a:pt x="6015" y="942"/>
                    <a:pt x="5640" y="1619"/>
                    <a:pt x="5094" y="1920"/>
                  </a:cubicBezTo>
                  <a:cubicBezTo>
                    <a:pt x="4549" y="2220"/>
                    <a:pt x="3760" y="2183"/>
                    <a:pt x="3290" y="2578"/>
                  </a:cubicBezTo>
                  <a:cubicBezTo>
                    <a:pt x="2801" y="2991"/>
                    <a:pt x="2726" y="3762"/>
                    <a:pt x="2350" y="4269"/>
                  </a:cubicBezTo>
                  <a:cubicBezTo>
                    <a:pt x="1993" y="4739"/>
                    <a:pt x="1260" y="5040"/>
                    <a:pt x="997" y="5641"/>
                  </a:cubicBezTo>
                  <a:cubicBezTo>
                    <a:pt x="772" y="6167"/>
                    <a:pt x="997" y="6919"/>
                    <a:pt x="828" y="7558"/>
                  </a:cubicBezTo>
                  <a:cubicBezTo>
                    <a:pt x="696" y="8122"/>
                    <a:pt x="133" y="8648"/>
                    <a:pt x="57" y="9306"/>
                  </a:cubicBezTo>
                  <a:cubicBezTo>
                    <a:pt x="1" y="9908"/>
                    <a:pt x="452" y="10547"/>
                    <a:pt x="452" y="11186"/>
                  </a:cubicBezTo>
                  <a:cubicBezTo>
                    <a:pt x="452" y="11956"/>
                    <a:pt x="20" y="12765"/>
                    <a:pt x="57" y="13592"/>
                  </a:cubicBezTo>
                  <a:cubicBezTo>
                    <a:pt x="95" y="14381"/>
                    <a:pt x="621" y="15152"/>
                    <a:pt x="678" y="15941"/>
                  </a:cubicBezTo>
                  <a:cubicBezTo>
                    <a:pt x="734" y="16749"/>
                    <a:pt x="339" y="17576"/>
                    <a:pt x="414" y="18366"/>
                  </a:cubicBezTo>
                  <a:cubicBezTo>
                    <a:pt x="490" y="19174"/>
                    <a:pt x="1035" y="19907"/>
                    <a:pt x="1110" y="20696"/>
                  </a:cubicBezTo>
                  <a:cubicBezTo>
                    <a:pt x="1204" y="21486"/>
                    <a:pt x="828" y="22350"/>
                    <a:pt x="922" y="23140"/>
                  </a:cubicBezTo>
                  <a:cubicBezTo>
                    <a:pt x="1016" y="23929"/>
                    <a:pt x="1599" y="24681"/>
                    <a:pt x="1693" y="25452"/>
                  </a:cubicBezTo>
                  <a:cubicBezTo>
                    <a:pt x="1805" y="26260"/>
                    <a:pt x="1467" y="27124"/>
                    <a:pt x="1561" y="27876"/>
                  </a:cubicBezTo>
                  <a:cubicBezTo>
                    <a:pt x="1693" y="28722"/>
                    <a:pt x="2275" y="29455"/>
                    <a:pt x="2388" y="30188"/>
                  </a:cubicBezTo>
                  <a:cubicBezTo>
                    <a:pt x="2407" y="30376"/>
                    <a:pt x="2407" y="30583"/>
                    <a:pt x="2407" y="30771"/>
                  </a:cubicBezTo>
                  <a:cubicBezTo>
                    <a:pt x="2087" y="31222"/>
                    <a:pt x="1880" y="31992"/>
                    <a:pt x="1880" y="32857"/>
                  </a:cubicBezTo>
                  <a:cubicBezTo>
                    <a:pt x="1880" y="34229"/>
                    <a:pt x="2407" y="35357"/>
                    <a:pt x="3083" y="35357"/>
                  </a:cubicBezTo>
                  <a:cubicBezTo>
                    <a:pt x="3309" y="35338"/>
                    <a:pt x="3534" y="35206"/>
                    <a:pt x="3685" y="35000"/>
                  </a:cubicBezTo>
                  <a:lnTo>
                    <a:pt x="3722" y="35018"/>
                  </a:lnTo>
                  <a:cubicBezTo>
                    <a:pt x="3741" y="34962"/>
                    <a:pt x="3779" y="34906"/>
                    <a:pt x="3798" y="34849"/>
                  </a:cubicBezTo>
                  <a:cubicBezTo>
                    <a:pt x="4136" y="34229"/>
                    <a:pt x="4286" y="33552"/>
                    <a:pt x="4267" y="32857"/>
                  </a:cubicBezTo>
                  <a:cubicBezTo>
                    <a:pt x="4267" y="31692"/>
                    <a:pt x="3892" y="30733"/>
                    <a:pt x="3384" y="30432"/>
                  </a:cubicBezTo>
                  <a:cubicBezTo>
                    <a:pt x="3347" y="30282"/>
                    <a:pt x="3365" y="30132"/>
                    <a:pt x="3440" y="29981"/>
                  </a:cubicBezTo>
                  <a:cubicBezTo>
                    <a:pt x="3741" y="29436"/>
                    <a:pt x="4211" y="28102"/>
                    <a:pt x="3910" y="27162"/>
                  </a:cubicBezTo>
                  <a:cubicBezTo>
                    <a:pt x="3591" y="26222"/>
                    <a:pt x="2651" y="25057"/>
                    <a:pt x="2801" y="24192"/>
                  </a:cubicBezTo>
                  <a:cubicBezTo>
                    <a:pt x="2971" y="23346"/>
                    <a:pt x="4211" y="22407"/>
                    <a:pt x="3741" y="21373"/>
                  </a:cubicBezTo>
                  <a:cubicBezTo>
                    <a:pt x="3271" y="20358"/>
                    <a:pt x="1956" y="18967"/>
                    <a:pt x="2651" y="18403"/>
                  </a:cubicBezTo>
                  <a:cubicBezTo>
                    <a:pt x="3365" y="17858"/>
                    <a:pt x="21013" y="17633"/>
                    <a:pt x="21014" y="17633"/>
                  </a:cubicBezTo>
                  <a:lnTo>
                    <a:pt x="21014" y="17633"/>
                  </a:lnTo>
                  <a:cubicBezTo>
                    <a:pt x="21014" y="17633"/>
                    <a:pt x="20619" y="19268"/>
                    <a:pt x="21334" y="20132"/>
                  </a:cubicBezTo>
                  <a:cubicBezTo>
                    <a:pt x="22029" y="20978"/>
                    <a:pt x="20789" y="21692"/>
                    <a:pt x="20789" y="22858"/>
                  </a:cubicBezTo>
                  <a:cubicBezTo>
                    <a:pt x="20789" y="24042"/>
                    <a:pt x="21728" y="24042"/>
                    <a:pt x="21559" y="24982"/>
                  </a:cubicBezTo>
                  <a:cubicBezTo>
                    <a:pt x="21409" y="25921"/>
                    <a:pt x="20394" y="27012"/>
                    <a:pt x="20394" y="27876"/>
                  </a:cubicBezTo>
                  <a:cubicBezTo>
                    <a:pt x="20394" y="28741"/>
                    <a:pt x="21672" y="29192"/>
                    <a:pt x="21334" y="30244"/>
                  </a:cubicBezTo>
                  <a:cubicBezTo>
                    <a:pt x="20901" y="30639"/>
                    <a:pt x="20619" y="31504"/>
                    <a:pt x="20619" y="32537"/>
                  </a:cubicBezTo>
                  <a:cubicBezTo>
                    <a:pt x="20619" y="33910"/>
                    <a:pt x="21146" y="35037"/>
                    <a:pt x="21804" y="35037"/>
                  </a:cubicBezTo>
                  <a:cubicBezTo>
                    <a:pt x="22461" y="35037"/>
                    <a:pt x="23006" y="33910"/>
                    <a:pt x="23006" y="32537"/>
                  </a:cubicBezTo>
                  <a:cubicBezTo>
                    <a:pt x="23025" y="31861"/>
                    <a:pt x="22875" y="31184"/>
                    <a:pt x="22555" y="30583"/>
                  </a:cubicBezTo>
                  <a:cubicBezTo>
                    <a:pt x="22537" y="30395"/>
                    <a:pt x="22537" y="30207"/>
                    <a:pt x="22555" y="30019"/>
                  </a:cubicBezTo>
                  <a:cubicBezTo>
                    <a:pt x="22631" y="29267"/>
                    <a:pt x="23176" y="28496"/>
                    <a:pt x="23270" y="27632"/>
                  </a:cubicBezTo>
                  <a:cubicBezTo>
                    <a:pt x="23326" y="26842"/>
                    <a:pt x="22931" y="25978"/>
                    <a:pt x="23006" y="25151"/>
                  </a:cubicBezTo>
                  <a:cubicBezTo>
                    <a:pt x="23063" y="24343"/>
                    <a:pt x="23608" y="23553"/>
                    <a:pt x="23664" y="22726"/>
                  </a:cubicBezTo>
                  <a:cubicBezTo>
                    <a:pt x="23721" y="21899"/>
                    <a:pt x="23307" y="21072"/>
                    <a:pt x="23364" y="20245"/>
                  </a:cubicBezTo>
                  <a:cubicBezTo>
                    <a:pt x="23420" y="19437"/>
                    <a:pt x="23927" y="18629"/>
                    <a:pt x="23965" y="17821"/>
                  </a:cubicBezTo>
                  <a:cubicBezTo>
                    <a:pt x="24003" y="17012"/>
                    <a:pt x="23589" y="16204"/>
                    <a:pt x="23608" y="15396"/>
                  </a:cubicBezTo>
                  <a:cubicBezTo>
                    <a:pt x="23646" y="14550"/>
                    <a:pt x="24134" y="13742"/>
                    <a:pt x="24134" y="12953"/>
                  </a:cubicBezTo>
                  <a:cubicBezTo>
                    <a:pt x="24134" y="12088"/>
                    <a:pt x="23664" y="11261"/>
                    <a:pt x="23627" y="10509"/>
                  </a:cubicBezTo>
                  <a:cubicBezTo>
                    <a:pt x="23608" y="9889"/>
                    <a:pt x="24021" y="9250"/>
                    <a:pt x="23946" y="8705"/>
                  </a:cubicBezTo>
                  <a:cubicBezTo>
                    <a:pt x="23852" y="8085"/>
                    <a:pt x="23270" y="7615"/>
                    <a:pt x="23100" y="7070"/>
                  </a:cubicBezTo>
                  <a:cubicBezTo>
                    <a:pt x="22931" y="6487"/>
                    <a:pt x="23138" y="5754"/>
                    <a:pt x="22894" y="5265"/>
                  </a:cubicBezTo>
                  <a:cubicBezTo>
                    <a:pt x="22631" y="4701"/>
                    <a:pt x="21916" y="4457"/>
                    <a:pt x="21559" y="4025"/>
                  </a:cubicBezTo>
                  <a:cubicBezTo>
                    <a:pt x="21202" y="3574"/>
                    <a:pt x="21108" y="2803"/>
                    <a:pt x="20657" y="2427"/>
                  </a:cubicBezTo>
                  <a:cubicBezTo>
                    <a:pt x="20206" y="2070"/>
                    <a:pt x="19454" y="2108"/>
                    <a:pt x="18928" y="1845"/>
                  </a:cubicBezTo>
                  <a:cubicBezTo>
                    <a:pt x="18420" y="1563"/>
                    <a:pt x="18063" y="905"/>
                    <a:pt x="17499" y="717"/>
                  </a:cubicBezTo>
                  <a:cubicBezTo>
                    <a:pt x="17358" y="670"/>
                    <a:pt x="17210" y="653"/>
                    <a:pt x="17059" y="653"/>
                  </a:cubicBezTo>
                  <a:cubicBezTo>
                    <a:pt x="16704" y="653"/>
                    <a:pt x="16329" y="743"/>
                    <a:pt x="15974" y="743"/>
                  </a:cubicBezTo>
                  <a:cubicBezTo>
                    <a:pt x="15873" y="743"/>
                    <a:pt x="15773" y="736"/>
                    <a:pt x="15676" y="717"/>
                  </a:cubicBezTo>
                  <a:cubicBezTo>
                    <a:pt x="15094" y="585"/>
                    <a:pt x="14567" y="59"/>
                    <a:pt x="13985" y="3"/>
                  </a:cubicBezTo>
                  <a:cubicBezTo>
                    <a:pt x="13960" y="1"/>
                    <a:pt x="13936" y="0"/>
                    <a:pt x="139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68"/>
            <p:cNvSpPr/>
            <p:nvPr/>
          </p:nvSpPr>
          <p:spPr>
            <a:xfrm>
              <a:off x="5445872" y="2756347"/>
              <a:ext cx="672189" cy="653697"/>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8"/>
            <p:cNvSpPr/>
            <p:nvPr/>
          </p:nvSpPr>
          <p:spPr>
            <a:xfrm>
              <a:off x="5572601" y="3816133"/>
              <a:ext cx="141240" cy="752374"/>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68"/>
            <p:cNvSpPr/>
            <p:nvPr/>
          </p:nvSpPr>
          <p:spPr>
            <a:xfrm>
              <a:off x="5853021" y="3818551"/>
              <a:ext cx="141240" cy="749956"/>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68"/>
            <p:cNvSpPr/>
            <p:nvPr/>
          </p:nvSpPr>
          <p:spPr>
            <a:xfrm>
              <a:off x="5852095" y="3113605"/>
              <a:ext cx="142166" cy="843746"/>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8"/>
            <p:cNvSpPr/>
            <p:nvPr/>
          </p:nvSpPr>
          <p:spPr>
            <a:xfrm>
              <a:off x="5816278" y="3181825"/>
              <a:ext cx="213799" cy="517722"/>
            </a:xfrm>
            <a:custGeom>
              <a:avLst/>
              <a:gdLst/>
              <a:ahLst/>
              <a:cxnLst/>
              <a:rect l="l" t="t" r="r" b="b"/>
              <a:pathLst>
                <a:path w="4155" h="7444" extrusionOk="0">
                  <a:moveTo>
                    <a:pt x="1" y="0"/>
                  </a:moveTo>
                  <a:lnTo>
                    <a:pt x="1" y="7443"/>
                  </a:lnTo>
                  <a:lnTo>
                    <a:pt x="4154" y="7443"/>
                  </a:lnTo>
                  <a:lnTo>
                    <a:pt x="41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68"/>
            <p:cNvSpPr/>
            <p:nvPr/>
          </p:nvSpPr>
          <p:spPr>
            <a:xfrm>
              <a:off x="5852095" y="4465000"/>
              <a:ext cx="243735" cy="139321"/>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68"/>
            <p:cNvSpPr/>
            <p:nvPr/>
          </p:nvSpPr>
          <p:spPr>
            <a:xfrm>
              <a:off x="5572601" y="3111238"/>
              <a:ext cx="141240" cy="846112"/>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68"/>
            <p:cNvSpPr/>
            <p:nvPr/>
          </p:nvSpPr>
          <p:spPr>
            <a:xfrm>
              <a:off x="5536775" y="3181825"/>
              <a:ext cx="212821" cy="517722"/>
            </a:xfrm>
            <a:custGeom>
              <a:avLst/>
              <a:gdLst/>
              <a:ahLst/>
              <a:cxnLst/>
              <a:rect l="l" t="t" r="r" b="b"/>
              <a:pathLst>
                <a:path w="4136" h="7444" extrusionOk="0">
                  <a:moveTo>
                    <a:pt x="1" y="0"/>
                  </a:moveTo>
                  <a:lnTo>
                    <a:pt x="1" y="7443"/>
                  </a:lnTo>
                  <a:lnTo>
                    <a:pt x="4136" y="7443"/>
                  </a:lnTo>
                  <a:lnTo>
                    <a:pt x="413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68"/>
            <p:cNvSpPr/>
            <p:nvPr/>
          </p:nvSpPr>
          <p:spPr>
            <a:xfrm>
              <a:off x="5471032" y="4465000"/>
              <a:ext cx="243787" cy="139321"/>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68"/>
            <p:cNvSpPr/>
            <p:nvPr/>
          </p:nvSpPr>
          <p:spPr>
            <a:xfrm>
              <a:off x="5721507" y="2498128"/>
              <a:ext cx="121893" cy="325922"/>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68"/>
            <p:cNvSpPr/>
            <p:nvPr/>
          </p:nvSpPr>
          <p:spPr>
            <a:xfrm>
              <a:off x="5278597" y="1776769"/>
              <a:ext cx="1000977" cy="938976"/>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68"/>
            <p:cNvSpPr/>
            <p:nvPr/>
          </p:nvSpPr>
          <p:spPr>
            <a:xfrm>
              <a:off x="5164474" y="2201013"/>
              <a:ext cx="233136" cy="212583"/>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68"/>
            <p:cNvSpPr/>
            <p:nvPr/>
          </p:nvSpPr>
          <p:spPr>
            <a:xfrm>
              <a:off x="6162512" y="2201322"/>
              <a:ext cx="234062" cy="212737"/>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AF7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8"/>
            <p:cNvSpPr/>
            <p:nvPr/>
          </p:nvSpPr>
          <p:spPr>
            <a:xfrm>
              <a:off x="6268866" y="2250609"/>
              <a:ext cx="68742" cy="115089"/>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8"/>
            <p:cNvSpPr/>
            <p:nvPr/>
          </p:nvSpPr>
          <p:spPr>
            <a:xfrm>
              <a:off x="6270821" y="2297993"/>
              <a:ext cx="54181" cy="67705"/>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8"/>
            <p:cNvSpPr/>
            <p:nvPr/>
          </p:nvSpPr>
          <p:spPr>
            <a:xfrm>
              <a:off x="5206048" y="2250558"/>
              <a:ext cx="89684" cy="115140"/>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8"/>
            <p:cNvSpPr/>
            <p:nvPr/>
          </p:nvSpPr>
          <p:spPr>
            <a:xfrm>
              <a:off x="5237949" y="2298919"/>
              <a:ext cx="54232" cy="66779"/>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8"/>
            <p:cNvSpPr/>
            <p:nvPr/>
          </p:nvSpPr>
          <p:spPr>
            <a:xfrm>
              <a:off x="5446568" y="2756347"/>
              <a:ext cx="672592" cy="645466"/>
            </a:xfrm>
            <a:custGeom>
              <a:avLst/>
              <a:gdLst/>
              <a:ahLst/>
              <a:cxnLst/>
              <a:rect l="l" t="t" r="r" b="b"/>
              <a:pathLst>
                <a:path w="13045" h="12707" extrusionOk="0">
                  <a:moveTo>
                    <a:pt x="2557" y="1"/>
                  </a:moveTo>
                  <a:lnTo>
                    <a:pt x="2557" y="809"/>
                  </a:lnTo>
                  <a:cubicBezTo>
                    <a:pt x="2557" y="2218"/>
                    <a:pt x="1410" y="3365"/>
                    <a:pt x="1" y="3365"/>
                  </a:cubicBezTo>
                  <a:lnTo>
                    <a:pt x="1" y="6184"/>
                  </a:lnTo>
                  <a:cubicBezTo>
                    <a:pt x="1" y="9793"/>
                    <a:pt x="2914" y="12706"/>
                    <a:pt x="6523" y="12706"/>
                  </a:cubicBezTo>
                  <a:cubicBezTo>
                    <a:pt x="10131" y="12706"/>
                    <a:pt x="13045" y="9793"/>
                    <a:pt x="13045" y="6184"/>
                  </a:cubicBezTo>
                  <a:lnTo>
                    <a:pt x="13045" y="3365"/>
                  </a:lnTo>
                  <a:cubicBezTo>
                    <a:pt x="11748" y="3365"/>
                    <a:pt x="10676" y="2294"/>
                    <a:pt x="10676" y="997"/>
                  </a:cubicBezTo>
                  <a:lnTo>
                    <a:pt x="10676" y="1"/>
                  </a:lnTo>
                  <a:lnTo>
                    <a:pt x="8985" y="1"/>
                  </a:lnTo>
                  <a:lnTo>
                    <a:pt x="8985" y="921"/>
                  </a:lnTo>
                  <a:cubicBezTo>
                    <a:pt x="8985" y="2275"/>
                    <a:pt x="7895" y="3365"/>
                    <a:pt x="6541" y="3365"/>
                  </a:cubicBezTo>
                  <a:cubicBezTo>
                    <a:pt x="5188" y="3365"/>
                    <a:pt x="4098" y="2275"/>
                    <a:pt x="4098" y="921"/>
                  </a:cubicBezTo>
                  <a:lnTo>
                    <a:pt x="409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8"/>
            <p:cNvSpPr/>
            <p:nvPr/>
          </p:nvSpPr>
          <p:spPr>
            <a:xfrm>
              <a:off x="5456442" y="3152809"/>
              <a:ext cx="652842" cy="257240"/>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8"/>
            <p:cNvSpPr/>
            <p:nvPr/>
          </p:nvSpPr>
          <p:spPr>
            <a:xfrm>
              <a:off x="5233793" y="1622661"/>
              <a:ext cx="1086709" cy="582645"/>
            </a:xfrm>
            <a:custGeom>
              <a:avLst/>
              <a:gdLst/>
              <a:ahLst/>
              <a:cxnLst/>
              <a:rect l="l" t="t" r="r" b="b"/>
              <a:pathLst>
                <a:path w="20977" h="11393" extrusionOk="0">
                  <a:moveTo>
                    <a:pt x="9398" y="0"/>
                  </a:moveTo>
                  <a:lnTo>
                    <a:pt x="2782" y="2632"/>
                  </a:lnTo>
                  <a:lnTo>
                    <a:pt x="95" y="6823"/>
                  </a:lnTo>
                  <a:cubicBezTo>
                    <a:pt x="1" y="7331"/>
                    <a:pt x="471" y="10375"/>
                    <a:pt x="452" y="10883"/>
                  </a:cubicBezTo>
                  <a:cubicBezTo>
                    <a:pt x="502" y="10869"/>
                    <a:pt x="553" y="10863"/>
                    <a:pt x="603" y="10863"/>
                  </a:cubicBezTo>
                  <a:cubicBezTo>
                    <a:pt x="809" y="10863"/>
                    <a:pt x="1017" y="10957"/>
                    <a:pt x="1272" y="10957"/>
                  </a:cubicBezTo>
                  <a:cubicBezTo>
                    <a:pt x="1373" y="10957"/>
                    <a:pt x="1481" y="10942"/>
                    <a:pt x="1598" y="10902"/>
                  </a:cubicBezTo>
                  <a:cubicBezTo>
                    <a:pt x="1974" y="10770"/>
                    <a:pt x="2200" y="10131"/>
                    <a:pt x="2651" y="9943"/>
                  </a:cubicBezTo>
                  <a:cubicBezTo>
                    <a:pt x="2732" y="9911"/>
                    <a:pt x="2825" y="9899"/>
                    <a:pt x="2925" y="9899"/>
                  </a:cubicBezTo>
                  <a:cubicBezTo>
                    <a:pt x="3159" y="9899"/>
                    <a:pt x="3431" y="9962"/>
                    <a:pt x="3681" y="9962"/>
                  </a:cubicBezTo>
                  <a:cubicBezTo>
                    <a:pt x="3817" y="9962"/>
                    <a:pt x="3947" y="9944"/>
                    <a:pt x="4061" y="9887"/>
                  </a:cubicBezTo>
                  <a:cubicBezTo>
                    <a:pt x="4455" y="9680"/>
                    <a:pt x="4568" y="9022"/>
                    <a:pt x="4963" y="8797"/>
                  </a:cubicBezTo>
                  <a:cubicBezTo>
                    <a:pt x="5357" y="8571"/>
                    <a:pt x="5996" y="8797"/>
                    <a:pt x="6372" y="8515"/>
                  </a:cubicBezTo>
                  <a:cubicBezTo>
                    <a:pt x="6748" y="8252"/>
                    <a:pt x="6748" y="7575"/>
                    <a:pt x="7087" y="7293"/>
                  </a:cubicBezTo>
                  <a:cubicBezTo>
                    <a:pt x="7406" y="7011"/>
                    <a:pt x="8102" y="7086"/>
                    <a:pt x="8402" y="6767"/>
                  </a:cubicBezTo>
                  <a:cubicBezTo>
                    <a:pt x="8703" y="6428"/>
                    <a:pt x="8571" y="5771"/>
                    <a:pt x="8816" y="5395"/>
                  </a:cubicBezTo>
                  <a:cubicBezTo>
                    <a:pt x="9079" y="5038"/>
                    <a:pt x="10000" y="4624"/>
                    <a:pt x="10207" y="4229"/>
                  </a:cubicBezTo>
                  <a:cubicBezTo>
                    <a:pt x="10413" y="3835"/>
                    <a:pt x="10150" y="3421"/>
                    <a:pt x="10413" y="3308"/>
                  </a:cubicBezTo>
                  <a:cubicBezTo>
                    <a:pt x="10463" y="3289"/>
                    <a:pt x="10500" y="3280"/>
                    <a:pt x="10527" y="3280"/>
                  </a:cubicBezTo>
                  <a:cubicBezTo>
                    <a:pt x="10734" y="3280"/>
                    <a:pt x="10359" y="3819"/>
                    <a:pt x="10808" y="4417"/>
                  </a:cubicBezTo>
                  <a:cubicBezTo>
                    <a:pt x="11052" y="4718"/>
                    <a:pt x="11748" y="4756"/>
                    <a:pt x="12067" y="5150"/>
                  </a:cubicBezTo>
                  <a:cubicBezTo>
                    <a:pt x="12331" y="5470"/>
                    <a:pt x="12218" y="6147"/>
                    <a:pt x="12537" y="6504"/>
                  </a:cubicBezTo>
                  <a:cubicBezTo>
                    <a:pt x="12838" y="6823"/>
                    <a:pt x="13533" y="6767"/>
                    <a:pt x="13853" y="7105"/>
                  </a:cubicBezTo>
                  <a:cubicBezTo>
                    <a:pt x="14191" y="7425"/>
                    <a:pt x="14135" y="8101"/>
                    <a:pt x="14492" y="8402"/>
                  </a:cubicBezTo>
                  <a:cubicBezTo>
                    <a:pt x="14849" y="8703"/>
                    <a:pt x="15507" y="8552"/>
                    <a:pt x="15864" y="8834"/>
                  </a:cubicBezTo>
                  <a:cubicBezTo>
                    <a:pt x="16240" y="9116"/>
                    <a:pt x="16278" y="9793"/>
                    <a:pt x="16672" y="10037"/>
                  </a:cubicBezTo>
                  <a:cubicBezTo>
                    <a:pt x="16860" y="10159"/>
                    <a:pt x="17114" y="10164"/>
                    <a:pt x="17372" y="10164"/>
                  </a:cubicBezTo>
                  <a:cubicBezTo>
                    <a:pt x="17394" y="10164"/>
                    <a:pt x="17415" y="10164"/>
                    <a:pt x="17437" y="10164"/>
                  </a:cubicBezTo>
                  <a:cubicBezTo>
                    <a:pt x="17674" y="10164"/>
                    <a:pt x="17911" y="10168"/>
                    <a:pt x="18101" y="10263"/>
                  </a:cubicBezTo>
                  <a:cubicBezTo>
                    <a:pt x="18495" y="10488"/>
                    <a:pt x="18646" y="11165"/>
                    <a:pt x="19059" y="11334"/>
                  </a:cubicBezTo>
                  <a:cubicBezTo>
                    <a:pt x="19153" y="11377"/>
                    <a:pt x="19256" y="11392"/>
                    <a:pt x="19364" y="11392"/>
                  </a:cubicBezTo>
                  <a:cubicBezTo>
                    <a:pt x="19649" y="11392"/>
                    <a:pt x="19969" y="11284"/>
                    <a:pt x="20254" y="11284"/>
                  </a:cubicBezTo>
                  <a:cubicBezTo>
                    <a:pt x="20335" y="11284"/>
                    <a:pt x="20414" y="11293"/>
                    <a:pt x="20488" y="11315"/>
                  </a:cubicBezTo>
                  <a:lnTo>
                    <a:pt x="20976" y="7763"/>
                  </a:lnTo>
                  <a:cubicBezTo>
                    <a:pt x="20826" y="7274"/>
                    <a:pt x="19116" y="3647"/>
                    <a:pt x="18871" y="3196"/>
                  </a:cubicBezTo>
                  <a:lnTo>
                    <a:pt x="939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6" name="Google Shape;1976;p68"/>
            <p:cNvGrpSpPr/>
            <p:nvPr/>
          </p:nvGrpSpPr>
          <p:grpSpPr>
            <a:xfrm>
              <a:off x="5484476" y="2097759"/>
              <a:ext cx="587811" cy="323919"/>
              <a:chOff x="3663249" y="3241630"/>
              <a:chExt cx="326834" cy="180272"/>
            </a:xfrm>
          </p:grpSpPr>
          <p:sp>
            <p:nvSpPr>
              <p:cNvPr id="1977" name="Google Shape;1977;p68"/>
              <p:cNvSpPr/>
              <p:nvPr/>
            </p:nvSpPr>
            <p:spPr>
              <a:xfrm>
                <a:off x="3802200" y="3408518"/>
                <a:ext cx="40809" cy="13384"/>
              </a:xfrm>
              <a:custGeom>
                <a:avLst/>
                <a:gdLst/>
                <a:ahLst/>
                <a:cxnLst/>
                <a:rect l="l" t="t" r="r" b="b"/>
                <a:pathLst>
                  <a:path w="1427" h="468" extrusionOk="0">
                    <a:moveTo>
                      <a:pt x="702" y="0"/>
                    </a:moveTo>
                    <a:cubicBezTo>
                      <a:pt x="491" y="0"/>
                      <a:pt x="279" y="71"/>
                      <a:pt x="104" y="210"/>
                    </a:cubicBezTo>
                    <a:cubicBezTo>
                      <a:pt x="0" y="298"/>
                      <a:pt x="93" y="432"/>
                      <a:pt x="211" y="432"/>
                    </a:cubicBezTo>
                    <a:cubicBezTo>
                      <a:pt x="243" y="432"/>
                      <a:pt x="278" y="422"/>
                      <a:pt x="310" y="398"/>
                    </a:cubicBezTo>
                    <a:cubicBezTo>
                      <a:pt x="426" y="317"/>
                      <a:pt x="559" y="275"/>
                      <a:pt x="691" y="275"/>
                    </a:cubicBezTo>
                    <a:cubicBezTo>
                      <a:pt x="837" y="275"/>
                      <a:pt x="981" y="327"/>
                      <a:pt x="1100" y="435"/>
                    </a:cubicBezTo>
                    <a:cubicBezTo>
                      <a:pt x="1130" y="458"/>
                      <a:pt x="1163" y="468"/>
                      <a:pt x="1195" y="468"/>
                    </a:cubicBezTo>
                    <a:cubicBezTo>
                      <a:pt x="1319" y="468"/>
                      <a:pt x="1426" y="318"/>
                      <a:pt x="1306" y="228"/>
                    </a:cubicBezTo>
                    <a:cubicBezTo>
                      <a:pt x="1135" y="76"/>
                      <a:pt x="919" y="0"/>
                      <a:pt x="7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68"/>
              <p:cNvSpPr/>
              <p:nvPr/>
            </p:nvSpPr>
            <p:spPr>
              <a:xfrm>
                <a:off x="3801714" y="3309546"/>
                <a:ext cx="44298" cy="79530"/>
              </a:xfrm>
              <a:custGeom>
                <a:avLst/>
                <a:gdLst/>
                <a:ahLst/>
                <a:cxnLst/>
                <a:rect l="l" t="t" r="r" b="b"/>
                <a:pathLst>
                  <a:path w="1549" h="2781" extrusionOk="0">
                    <a:moveTo>
                      <a:pt x="1049" y="1"/>
                    </a:moveTo>
                    <a:cubicBezTo>
                      <a:pt x="966" y="1"/>
                      <a:pt x="891" y="52"/>
                      <a:pt x="910" y="156"/>
                    </a:cubicBezTo>
                    <a:lnTo>
                      <a:pt x="1004" y="1227"/>
                    </a:lnTo>
                    <a:cubicBezTo>
                      <a:pt x="1035" y="1495"/>
                      <a:pt x="1080" y="2476"/>
                      <a:pt x="640" y="2476"/>
                    </a:cubicBezTo>
                    <a:cubicBezTo>
                      <a:pt x="555" y="2476"/>
                      <a:pt x="452" y="2440"/>
                      <a:pt x="327" y="2355"/>
                    </a:cubicBezTo>
                    <a:cubicBezTo>
                      <a:pt x="297" y="2337"/>
                      <a:pt x="267" y="2329"/>
                      <a:pt x="240" y="2329"/>
                    </a:cubicBezTo>
                    <a:cubicBezTo>
                      <a:pt x="94" y="2329"/>
                      <a:pt x="0" y="2545"/>
                      <a:pt x="158" y="2656"/>
                    </a:cubicBezTo>
                    <a:cubicBezTo>
                      <a:pt x="285" y="2741"/>
                      <a:pt x="428" y="2780"/>
                      <a:pt x="569" y="2780"/>
                    </a:cubicBezTo>
                    <a:cubicBezTo>
                      <a:pt x="865" y="2780"/>
                      <a:pt x="1152" y="2604"/>
                      <a:pt x="1267" y="2299"/>
                    </a:cubicBezTo>
                    <a:cubicBezTo>
                      <a:pt x="1549" y="1678"/>
                      <a:pt x="1305" y="795"/>
                      <a:pt x="1229" y="156"/>
                    </a:cubicBezTo>
                    <a:cubicBezTo>
                      <a:pt x="1220" y="52"/>
                      <a:pt x="1131" y="1"/>
                      <a:pt x="10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68"/>
              <p:cNvSpPr/>
              <p:nvPr/>
            </p:nvSpPr>
            <p:spPr>
              <a:xfrm>
                <a:off x="3685097" y="3241630"/>
                <a:ext cx="71808" cy="28883"/>
              </a:xfrm>
              <a:custGeom>
                <a:avLst/>
                <a:gdLst/>
                <a:ahLst/>
                <a:cxnLst/>
                <a:rect l="l" t="t" r="r" b="b"/>
                <a:pathLst>
                  <a:path w="2511" h="1010" extrusionOk="0">
                    <a:moveTo>
                      <a:pt x="2021" y="1"/>
                    </a:moveTo>
                    <a:cubicBezTo>
                      <a:pt x="1991" y="1"/>
                      <a:pt x="1958" y="4"/>
                      <a:pt x="1924" y="12"/>
                    </a:cubicBezTo>
                    <a:lnTo>
                      <a:pt x="458" y="294"/>
                    </a:lnTo>
                    <a:cubicBezTo>
                      <a:pt x="1" y="349"/>
                      <a:pt x="60" y="1010"/>
                      <a:pt x="497" y="1010"/>
                    </a:cubicBezTo>
                    <a:cubicBezTo>
                      <a:pt x="509" y="1010"/>
                      <a:pt x="521" y="1009"/>
                      <a:pt x="533" y="1008"/>
                    </a:cubicBezTo>
                    <a:cubicBezTo>
                      <a:pt x="552" y="1008"/>
                      <a:pt x="571" y="990"/>
                      <a:pt x="590" y="990"/>
                    </a:cubicBezTo>
                    <a:lnTo>
                      <a:pt x="2056" y="708"/>
                    </a:lnTo>
                    <a:cubicBezTo>
                      <a:pt x="2511" y="655"/>
                      <a:pt x="2428" y="1"/>
                      <a:pt x="20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68"/>
              <p:cNvSpPr/>
              <p:nvPr/>
            </p:nvSpPr>
            <p:spPr>
              <a:xfrm>
                <a:off x="3893881" y="3242059"/>
                <a:ext cx="71665" cy="28998"/>
              </a:xfrm>
              <a:custGeom>
                <a:avLst/>
                <a:gdLst/>
                <a:ahLst/>
                <a:cxnLst/>
                <a:rect l="l" t="t" r="r" b="b"/>
                <a:pathLst>
                  <a:path w="2506" h="1014" extrusionOk="0">
                    <a:moveTo>
                      <a:pt x="475" y="1"/>
                    </a:moveTo>
                    <a:cubicBezTo>
                      <a:pt x="92" y="1"/>
                      <a:pt x="0" y="642"/>
                      <a:pt x="450" y="712"/>
                    </a:cubicBezTo>
                    <a:lnTo>
                      <a:pt x="1916" y="993"/>
                    </a:lnTo>
                    <a:lnTo>
                      <a:pt x="1991" y="993"/>
                    </a:lnTo>
                    <a:lnTo>
                      <a:pt x="1991" y="1012"/>
                    </a:lnTo>
                    <a:cubicBezTo>
                      <a:pt x="2003" y="1013"/>
                      <a:pt x="2014" y="1014"/>
                      <a:pt x="2025" y="1014"/>
                    </a:cubicBezTo>
                    <a:cubicBezTo>
                      <a:pt x="2446" y="1014"/>
                      <a:pt x="2505" y="335"/>
                      <a:pt x="2047" y="298"/>
                    </a:cubicBezTo>
                    <a:lnTo>
                      <a:pt x="581" y="16"/>
                    </a:lnTo>
                    <a:cubicBezTo>
                      <a:pt x="544" y="6"/>
                      <a:pt x="508"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68"/>
              <p:cNvSpPr/>
              <p:nvPr/>
            </p:nvSpPr>
            <p:spPr>
              <a:xfrm>
                <a:off x="3871261" y="3291502"/>
                <a:ext cx="117193" cy="106268"/>
              </a:xfrm>
              <a:custGeom>
                <a:avLst/>
                <a:gdLst/>
                <a:ahLst/>
                <a:cxnLst/>
                <a:rect l="l" t="t" r="r" b="b"/>
                <a:pathLst>
                  <a:path w="4098" h="3716" extrusionOk="0">
                    <a:moveTo>
                      <a:pt x="2036" y="1"/>
                    </a:moveTo>
                    <a:cubicBezTo>
                      <a:pt x="1189" y="1"/>
                      <a:pt x="437" y="577"/>
                      <a:pt x="245" y="1426"/>
                    </a:cubicBezTo>
                    <a:cubicBezTo>
                      <a:pt x="0" y="2422"/>
                      <a:pt x="621" y="3418"/>
                      <a:pt x="1617" y="3663"/>
                    </a:cubicBezTo>
                    <a:cubicBezTo>
                      <a:pt x="1764" y="3699"/>
                      <a:pt x="1911" y="3716"/>
                      <a:pt x="2055" y="3716"/>
                    </a:cubicBezTo>
                    <a:cubicBezTo>
                      <a:pt x="2890" y="3716"/>
                      <a:pt x="3645" y="3140"/>
                      <a:pt x="3853" y="2291"/>
                    </a:cubicBezTo>
                    <a:cubicBezTo>
                      <a:pt x="4098" y="1276"/>
                      <a:pt x="3478" y="279"/>
                      <a:pt x="2481" y="54"/>
                    </a:cubicBezTo>
                    <a:cubicBezTo>
                      <a:pt x="2332" y="18"/>
                      <a:pt x="2182" y="1"/>
                      <a:pt x="2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68"/>
              <p:cNvSpPr/>
              <p:nvPr/>
            </p:nvSpPr>
            <p:spPr>
              <a:xfrm>
                <a:off x="3894367" y="3293561"/>
                <a:ext cx="95716" cy="101607"/>
              </a:xfrm>
              <a:custGeom>
                <a:avLst/>
                <a:gdLst/>
                <a:ahLst/>
                <a:cxnLst/>
                <a:rect l="l" t="t" r="r" b="b"/>
                <a:pathLst>
                  <a:path w="3347" h="3553" extrusionOk="0">
                    <a:moveTo>
                      <a:pt x="1786" y="1"/>
                    </a:moveTo>
                    <a:cubicBezTo>
                      <a:pt x="1692" y="19"/>
                      <a:pt x="1617" y="57"/>
                      <a:pt x="1542" y="95"/>
                    </a:cubicBezTo>
                    <a:cubicBezTo>
                      <a:pt x="1" y="809"/>
                      <a:pt x="151" y="3064"/>
                      <a:pt x="1786" y="3553"/>
                    </a:cubicBezTo>
                    <a:cubicBezTo>
                      <a:pt x="1861" y="3534"/>
                      <a:pt x="1936" y="3497"/>
                      <a:pt x="2012" y="3459"/>
                    </a:cubicBezTo>
                    <a:cubicBezTo>
                      <a:pt x="2951" y="3027"/>
                      <a:pt x="3346" y="1937"/>
                      <a:pt x="2933" y="997"/>
                    </a:cubicBezTo>
                    <a:cubicBezTo>
                      <a:pt x="2707" y="527"/>
                      <a:pt x="2294"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68"/>
              <p:cNvSpPr/>
              <p:nvPr/>
            </p:nvSpPr>
            <p:spPr>
              <a:xfrm>
                <a:off x="3663249" y="3291502"/>
                <a:ext cx="116678" cy="106268"/>
              </a:xfrm>
              <a:custGeom>
                <a:avLst/>
                <a:gdLst/>
                <a:ahLst/>
                <a:cxnLst/>
                <a:rect l="l" t="t" r="r" b="b"/>
                <a:pathLst>
                  <a:path w="4080" h="3716" extrusionOk="0">
                    <a:moveTo>
                      <a:pt x="2025" y="1"/>
                    </a:moveTo>
                    <a:cubicBezTo>
                      <a:pt x="1189" y="1"/>
                      <a:pt x="434" y="577"/>
                      <a:pt x="226" y="1426"/>
                    </a:cubicBezTo>
                    <a:cubicBezTo>
                      <a:pt x="1" y="2422"/>
                      <a:pt x="602" y="3418"/>
                      <a:pt x="1617" y="3663"/>
                    </a:cubicBezTo>
                    <a:cubicBezTo>
                      <a:pt x="1764" y="3699"/>
                      <a:pt x="1911" y="3716"/>
                      <a:pt x="2055" y="3716"/>
                    </a:cubicBezTo>
                    <a:cubicBezTo>
                      <a:pt x="2891" y="3716"/>
                      <a:pt x="3645" y="3140"/>
                      <a:pt x="3854" y="2291"/>
                    </a:cubicBezTo>
                    <a:cubicBezTo>
                      <a:pt x="4079" y="1294"/>
                      <a:pt x="3459" y="279"/>
                      <a:pt x="2463" y="54"/>
                    </a:cubicBezTo>
                    <a:cubicBezTo>
                      <a:pt x="2316" y="18"/>
                      <a:pt x="2169" y="1"/>
                      <a:pt x="20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8"/>
              <p:cNvSpPr/>
              <p:nvPr/>
            </p:nvSpPr>
            <p:spPr>
              <a:xfrm>
                <a:off x="3685812" y="3293561"/>
                <a:ext cx="96259" cy="101607"/>
              </a:xfrm>
              <a:custGeom>
                <a:avLst/>
                <a:gdLst/>
                <a:ahLst/>
                <a:cxnLst/>
                <a:rect l="l" t="t" r="r" b="b"/>
                <a:pathLst>
                  <a:path w="3366" h="3553" extrusionOk="0">
                    <a:moveTo>
                      <a:pt x="1787" y="1"/>
                    </a:moveTo>
                    <a:cubicBezTo>
                      <a:pt x="1711" y="38"/>
                      <a:pt x="1636" y="57"/>
                      <a:pt x="1561" y="95"/>
                    </a:cubicBezTo>
                    <a:cubicBezTo>
                      <a:pt x="1" y="809"/>
                      <a:pt x="170" y="3064"/>
                      <a:pt x="1787" y="3553"/>
                    </a:cubicBezTo>
                    <a:cubicBezTo>
                      <a:pt x="1880" y="3534"/>
                      <a:pt x="1956" y="3497"/>
                      <a:pt x="2031" y="3478"/>
                    </a:cubicBezTo>
                    <a:cubicBezTo>
                      <a:pt x="2952" y="3046"/>
                      <a:pt x="3365" y="1937"/>
                      <a:pt x="2933" y="1016"/>
                    </a:cubicBezTo>
                    <a:cubicBezTo>
                      <a:pt x="2707" y="527"/>
                      <a:pt x="2294" y="170"/>
                      <a:pt x="17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85" name="Google Shape;1985;p68"/>
          <p:cNvGrpSpPr/>
          <p:nvPr/>
        </p:nvGrpSpPr>
        <p:grpSpPr>
          <a:xfrm>
            <a:off x="3646895" y="1570770"/>
            <a:ext cx="1344268" cy="3033551"/>
            <a:chOff x="3646895" y="1570770"/>
            <a:chExt cx="1344268" cy="3033551"/>
          </a:xfrm>
        </p:grpSpPr>
        <p:sp>
          <p:nvSpPr>
            <p:cNvPr id="1986" name="Google Shape;1986;p68"/>
            <p:cNvSpPr/>
            <p:nvPr/>
          </p:nvSpPr>
          <p:spPr>
            <a:xfrm>
              <a:off x="4389571" y="3818551"/>
              <a:ext cx="141240" cy="749956"/>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8"/>
            <p:cNvSpPr/>
            <p:nvPr/>
          </p:nvSpPr>
          <p:spPr>
            <a:xfrm>
              <a:off x="4109151" y="3816133"/>
              <a:ext cx="141240" cy="752374"/>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68"/>
            <p:cNvSpPr/>
            <p:nvPr/>
          </p:nvSpPr>
          <p:spPr>
            <a:xfrm>
              <a:off x="3722068" y="3699551"/>
              <a:ext cx="93285" cy="160157"/>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8"/>
            <p:cNvSpPr/>
            <p:nvPr/>
          </p:nvSpPr>
          <p:spPr>
            <a:xfrm>
              <a:off x="3646895" y="3629067"/>
              <a:ext cx="133316" cy="152543"/>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68"/>
            <p:cNvSpPr/>
            <p:nvPr/>
          </p:nvSpPr>
          <p:spPr>
            <a:xfrm>
              <a:off x="3656260" y="3682058"/>
              <a:ext cx="110419" cy="138704"/>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68"/>
            <p:cNvSpPr/>
            <p:nvPr/>
          </p:nvSpPr>
          <p:spPr>
            <a:xfrm>
              <a:off x="3686514" y="3724349"/>
              <a:ext cx="74145" cy="131810"/>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68"/>
            <p:cNvSpPr/>
            <p:nvPr/>
          </p:nvSpPr>
          <p:spPr>
            <a:xfrm>
              <a:off x="3788083" y="3657466"/>
              <a:ext cx="48881" cy="17903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68"/>
            <p:cNvSpPr/>
            <p:nvPr/>
          </p:nvSpPr>
          <p:spPr>
            <a:xfrm>
              <a:off x="3700046" y="3625259"/>
              <a:ext cx="143195" cy="124967"/>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68"/>
            <p:cNvSpPr/>
            <p:nvPr/>
          </p:nvSpPr>
          <p:spPr>
            <a:xfrm>
              <a:off x="3708742" y="3295784"/>
              <a:ext cx="242809" cy="43823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68"/>
            <p:cNvSpPr/>
            <p:nvPr/>
          </p:nvSpPr>
          <p:spPr>
            <a:xfrm>
              <a:off x="3814170" y="2770393"/>
              <a:ext cx="315153" cy="645465"/>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68"/>
            <p:cNvSpPr/>
            <p:nvPr/>
          </p:nvSpPr>
          <p:spPr>
            <a:xfrm>
              <a:off x="3914761" y="2756656"/>
              <a:ext cx="226344" cy="319800"/>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68"/>
            <p:cNvSpPr/>
            <p:nvPr/>
          </p:nvSpPr>
          <p:spPr>
            <a:xfrm>
              <a:off x="4822396" y="3699551"/>
              <a:ext cx="92977" cy="160157"/>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68"/>
            <p:cNvSpPr/>
            <p:nvPr/>
          </p:nvSpPr>
          <p:spPr>
            <a:xfrm>
              <a:off x="4855171" y="3629478"/>
              <a:ext cx="135992" cy="152955"/>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68"/>
            <p:cNvSpPr/>
            <p:nvPr/>
          </p:nvSpPr>
          <p:spPr>
            <a:xfrm>
              <a:off x="4868704" y="3682727"/>
              <a:ext cx="112786" cy="139372"/>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68"/>
            <p:cNvSpPr/>
            <p:nvPr/>
          </p:nvSpPr>
          <p:spPr>
            <a:xfrm>
              <a:off x="4871071" y="3724040"/>
              <a:ext cx="78518" cy="132170"/>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68"/>
            <p:cNvSpPr/>
            <p:nvPr/>
          </p:nvSpPr>
          <p:spPr>
            <a:xfrm>
              <a:off x="4797029" y="3657466"/>
              <a:ext cx="51968" cy="17903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68"/>
            <p:cNvSpPr/>
            <p:nvPr/>
          </p:nvSpPr>
          <p:spPr>
            <a:xfrm>
              <a:off x="4792862" y="3625259"/>
              <a:ext cx="143195" cy="125121"/>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68"/>
            <p:cNvSpPr/>
            <p:nvPr/>
          </p:nvSpPr>
          <p:spPr>
            <a:xfrm>
              <a:off x="4685530" y="3295784"/>
              <a:ext cx="241832" cy="43823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68"/>
            <p:cNvSpPr/>
            <p:nvPr/>
          </p:nvSpPr>
          <p:spPr>
            <a:xfrm>
              <a:off x="4511258" y="2773737"/>
              <a:ext cx="311654" cy="642121"/>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68"/>
            <p:cNvSpPr/>
            <p:nvPr/>
          </p:nvSpPr>
          <p:spPr>
            <a:xfrm>
              <a:off x="4497880" y="2758508"/>
              <a:ext cx="225418" cy="317948"/>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68"/>
            <p:cNvSpPr/>
            <p:nvPr/>
          </p:nvSpPr>
          <p:spPr>
            <a:xfrm>
              <a:off x="4388645" y="3113605"/>
              <a:ext cx="142166" cy="843746"/>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68"/>
            <p:cNvSpPr/>
            <p:nvPr/>
          </p:nvSpPr>
          <p:spPr>
            <a:xfrm>
              <a:off x="4352827" y="3181825"/>
              <a:ext cx="213799" cy="752372"/>
            </a:xfrm>
            <a:custGeom>
              <a:avLst/>
              <a:gdLst/>
              <a:ahLst/>
              <a:cxnLst/>
              <a:rect l="l" t="t" r="r" b="b"/>
              <a:pathLst>
                <a:path w="4155" h="7444" extrusionOk="0">
                  <a:moveTo>
                    <a:pt x="1" y="0"/>
                  </a:moveTo>
                  <a:lnTo>
                    <a:pt x="1" y="7443"/>
                  </a:lnTo>
                  <a:lnTo>
                    <a:pt x="4154" y="7443"/>
                  </a:lnTo>
                  <a:lnTo>
                    <a:pt x="41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68"/>
            <p:cNvSpPr/>
            <p:nvPr/>
          </p:nvSpPr>
          <p:spPr>
            <a:xfrm>
              <a:off x="4388645" y="4465000"/>
              <a:ext cx="243735" cy="139321"/>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68"/>
            <p:cNvSpPr/>
            <p:nvPr/>
          </p:nvSpPr>
          <p:spPr>
            <a:xfrm>
              <a:off x="4386690" y="4575254"/>
              <a:ext cx="219604" cy="586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68"/>
            <p:cNvSpPr/>
            <p:nvPr/>
          </p:nvSpPr>
          <p:spPr>
            <a:xfrm>
              <a:off x="4384735" y="4522057"/>
              <a:ext cx="55210" cy="57313"/>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68"/>
            <p:cNvSpPr/>
            <p:nvPr/>
          </p:nvSpPr>
          <p:spPr>
            <a:xfrm>
              <a:off x="4500813" y="4504667"/>
              <a:ext cx="33908" cy="5814"/>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68"/>
            <p:cNvSpPr/>
            <p:nvPr/>
          </p:nvSpPr>
          <p:spPr>
            <a:xfrm>
              <a:off x="4500813" y="4485322"/>
              <a:ext cx="32930" cy="586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68"/>
            <p:cNvSpPr/>
            <p:nvPr/>
          </p:nvSpPr>
          <p:spPr>
            <a:xfrm>
              <a:off x="4109151" y="3111238"/>
              <a:ext cx="141240" cy="846112"/>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68"/>
            <p:cNvSpPr/>
            <p:nvPr/>
          </p:nvSpPr>
          <p:spPr>
            <a:xfrm>
              <a:off x="4073325" y="3181825"/>
              <a:ext cx="212821" cy="752372"/>
            </a:xfrm>
            <a:custGeom>
              <a:avLst/>
              <a:gdLst/>
              <a:ahLst/>
              <a:cxnLst/>
              <a:rect l="l" t="t" r="r" b="b"/>
              <a:pathLst>
                <a:path w="4136" h="7444" extrusionOk="0">
                  <a:moveTo>
                    <a:pt x="1" y="0"/>
                  </a:moveTo>
                  <a:lnTo>
                    <a:pt x="1" y="7443"/>
                  </a:lnTo>
                  <a:lnTo>
                    <a:pt x="4136" y="7443"/>
                  </a:lnTo>
                  <a:lnTo>
                    <a:pt x="413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68"/>
            <p:cNvSpPr/>
            <p:nvPr/>
          </p:nvSpPr>
          <p:spPr>
            <a:xfrm>
              <a:off x="4007582" y="4465000"/>
              <a:ext cx="243787" cy="139321"/>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68"/>
            <p:cNvSpPr/>
            <p:nvPr/>
          </p:nvSpPr>
          <p:spPr>
            <a:xfrm>
              <a:off x="4034647" y="4575254"/>
              <a:ext cx="218626" cy="586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68"/>
            <p:cNvSpPr/>
            <p:nvPr/>
          </p:nvSpPr>
          <p:spPr>
            <a:xfrm>
              <a:off x="4200017" y="4522057"/>
              <a:ext cx="55210" cy="57622"/>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68"/>
            <p:cNvSpPr/>
            <p:nvPr/>
          </p:nvSpPr>
          <p:spPr>
            <a:xfrm>
              <a:off x="4104314" y="4504667"/>
              <a:ext cx="33908" cy="5814"/>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68"/>
            <p:cNvSpPr/>
            <p:nvPr/>
          </p:nvSpPr>
          <p:spPr>
            <a:xfrm>
              <a:off x="4106218" y="4485322"/>
              <a:ext cx="32004" cy="586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68"/>
            <p:cNvSpPr/>
            <p:nvPr/>
          </p:nvSpPr>
          <p:spPr>
            <a:xfrm>
              <a:off x="3982422" y="2756347"/>
              <a:ext cx="672189" cy="653697"/>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68"/>
            <p:cNvSpPr/>
            <p:nvPr/>
          </p:nvSpPr>
          <p:spPr>
            <a:xfrm>
              <a:off x="4651674" y="2926538"/>
              <a:ext cx="5866" cy="130575"/>
            </a:xfrm>
            <a:custGeom>
              <a:avLst/>
              <a:gdLst/>
              <a:ahLst/>
              <a:cxnLst/>
              <a:rect l="l" t="t" r="r" b="b"/>
              <a:pathLst>
                <a:path w="114" h="2538" extrusionOk="0">
                  <a:moveTo>
                    <a:pt x="57" y="0"/>
                  </a:moveTo>
                  <a:cubicBezTo>
                    <a:pt x="19" y="0"/>
                    <a:pt x="0" y="19"/>
                    <a:pt x="0" y="56"/>
                  </a:cubicBezTo>
                  <a:lnTo>
                    <a:pt x="0" y="2481"/>
                  </a:lnTo>
                  <a:cubicBezTo>
                    <a:pt x="0" y="2519"/>
                    <a:pt x="19" y="2537"/>
                    <a:pt x="57" y="2537"/>
                  </a:cubicBezTo>
                  <a:cubicBezTo>
                    <a:pt x="76" y="2537"/>
                    <a:pt x="113" y="2519"/>
                    <a:pt x="113" y="2481"/>
                  </a:cubicBezTo>
                  <a:lnTo>
                    <a:pt x="113" y="56"/>
                  </a:lnTo>
                  <a:cubicBezTo>
                    <a:pt x="113" y="19"/>
                    <a:pt x="76"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68"/>
            <p:cNvSpPr/>
            <p:nvPr/>
          </p:nvSpPr>
          <p:spPr>
            <a:xfrm>
              <a:off x="3979540" y="2926538"/>
              <a:ext cx="5866" cy="129597"/>
            </a:xfrm>
            <a:custGeom>
              <a:avLst/>
              <a:gdLst/>
              <a:ahLst/>
              <a:cxnLst/>
              <a:rect l="l" t="t" r="r" b="b"/>
              <a:pathLst>
                <a:path w="114" h="2519" extrusionOk="0">
                  <a:moveTo>
                    <a:pt x="57" y="0"/>
                  </a:moveTo>
                  <a:cubicBezTo>
                    <a:pt x="29" y="0"/>
                    <a:pt x="1" y="19"/>
                    <a:pt x="1" y="56"/>
                  </a:cubicBezTo>
                  <a:lnTo>
                    <a:pt x="1" y="2462"/>
                  </a:lnTo>
                  <a:cubicBezTo>
                    <a:pt x="1" y="2500"/>
                    <a:pt x="19" y="2519"/>
                    <a:pt x="57" y="2519"/>
                  </a:cubicBezTo>
                  <a:cubicBezTo>
                    <a:pt x="95" y="2519"/>
                    <a:pt x="113" y="2500"/>
                    <a:pt x="113" y="2462"/>
                  </a:cubicBezTo>
                  <a:lnTo>
                    <a:pt x="113" y="56"/>
                  </a:lnTo>
                  <a:cubicBezTo>
                    <a:pt x="113" y="19"/>
                    <a:pt x="85" y="0"/>
                    <a:pt x="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68"/>
            <p:cNvSpPr/>
            <p:nvPr/>
          </p:nvSpPr>
          <p:spPr>
            <a:xfrm>
              <a:off x="4258057" y="2498128"/>
              <a:ext cx="121893" cy="325922"/>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68"/>
            <p:cNvSpPr/>
            <p:nvPr/>
          </p:nvSpPr>
          <p:spPr>
            <a:xfrm>
              <a:off x="3750368" y="1570770"/>
              <a:ext cx="1124774" cy="830318"/>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68"/>
            <p:cNvSpPr/>
            <p:nvPr/>
          </p:nvSpPr>
          <p:spPr>
            <a:xfrm>
              <a:off x="3815147" y="1776769"/>
              <a:ext cx="1000977" cy="938976"/>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68"/>
            <p:cNvSpPr/>
            <p:nvPr/>
          </p:nvSpPr>
          <p:spPr>
            <a:xfrm>
              <a:off x="3701024" y="2201013"/>
              <a:ext cx="233136" cy="212583"/>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68"/>
            <p:cNvSpPr/>
            <p:nvPr/>
          </p:nvSpPr>
          <p:spPr>
            <a:xfrm>
              <a:off x="4699062" y="2201322"/>
              <a:ext cx="234062" cy="212737"/>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68"/>
            <p:cNvSpPr/>
            <p:nvPr/>
          </p:nvSpPr>
          <p:spPr>
            <a:xfrm>
              <a:off x="4805416" y="2250609"/>
              <a:ext cx="68742" cy="115089"/>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68"/>
            <p:cNvSpPr/>
            <p:nvPr/>
          </p:nvSpPr>
          <p:spPr>
            <a:xfrm>
              <a:off x="4807371" y="2297993"/>
              <a:ext cx="54181" cy="67705"/>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68"/>
            <p:cNvSpPr/>
            <p:nvPr/>
          </p:nvSpPr>
          <p:spPr>
            <a:xfrm>
              <a:off x="3742598" y="2250558"/>
              <a:ext cx="89684" cy="115140"/>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68"/>
            <p:cNvSpPr/>
            <p:nvPr/>
          </p:nvSpPr>
          <p:spPr>
            <a:xfrm>
              <a:off x="3774499" y="2298919"/>
              <a:ext cx="54232" cy="66779"/>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68"/>
            <p:cNvSpPr/>
            <p:nvPr/>
          </p:nvSpPr>
          <p:spPr>
            <a:xfrm>
              <a:off x="3764877" y="1632662"/>
              <a:ext cx="1071571" cy="459378"/>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3" name="Google Shape;2033;p68"/>
            <p:cNvGrpSpPr/>
            <p:nvPr/>
          </p:nvGrpSpPr>
          <p:grpSpPr>
            <a:xfrm>
              <a:off x="4065205" y="2099660"/>
              <a:ext cx="543632" cy="332912"/>
              <a:chOff x="2858996" y="3242688"/>
              <a:chExt cx="302270" cy="185277"/>
            </a:xfrm>
          </p:grpSpPr>
          <p:sp>
            <p:nvSpPr>
              <p:cNvPr id="2034" name="Google Shape;2034;p68"/>
              <p:cNvSpPr/>
              <p:nvPr/>
            </p:nvSpPr>
            <p:spPr>
              <a:xfrm>
                <a:off x="2990855" y="3403714"/>
                <a:ext cx="33145" cy="24251"/>
              </a:xfrm>
              <a:custGeom>
                <a:avLst/>
                <a:gdLst/>
                <a:ahLst/>
                <a:cxnLst/>
                <a:rect l="l" t="t" r="r" b="b"/>
                <a:pathLst>
                  <a:path w="1159" h="848" extrusionOk="0">
                    <a:moveTo>
                      <a:pt x="992" y="0"/>
                    </a:moveTo>
                    <a:cubicBezTo>
                      <a:pt x="939" y="0"/>
                      <a:pt x="887" y="29"/>
                      <a:pt x="865" y="96"/>
                    </a:cubicBezTo>
                    <a:cubicBezTo>
                      <a:pt x="793" y="383"/>
                      <a:pt x="516" y="567"/>
                      <a:pt x="230" y="567"/>
                    </a:cubicBezTo>
                    <a:cubicBezTo>
                      <a:pt x="216" y="567"/>
                      <a:pt x="202" y="566"/>
                      <a:pt x="188" y="566"/>
                    </a:cubicBezTo>
                    <a:cubicBezTo>
                      <a:pt x="182" y="565"/>
                      <a:pt x="177" y="565"/>
                      <a:pt x="171" y="565"/>
                    </a:cubicBezTo>
                    <a:cubicBezTo>
                      <a:pt x="1" y="565"/>
                      <a:pt x="7" y="829"/>
                      <a:pt x="188" y="847"/>
                    </a:cubicBezTo>
                    <a:lnTo>
                      <a:pt x="188" y="829"/>
                    </a:lnTo>
                    <a:cubicBezTo>
                      <a:pt x="214" y="831"/>
                      <a:pt x="240" y="832"/>
                      <a:pt x="266" y="832"/>
                    </a:cubicBezTo>
                    <a:cubicBezTo>
                      <a:pt x="667" y="832"/>
                      <a:pt x="1023" y="560"/>
                      <a:pt x="1147" y="171"/>
                    </a:cubicBezTo>
                    <a:cubicBezTo>
                      <a:pt x="1158" y="68"/>
                      <a:pt x="1073" y="0"/>
                      <a:pt x="9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68"/>
              <p:cNvSpPr/>
              <p:nvPr/>
            </p:nvSpPr>
            <p:spPr>
              <a:xfrm>
                <a:off x="3066264" y="3242688"/>
                <a:ext cx="64316" cy="29141"/>
              </a:xfrm>
              <a:custGeom>
                <a:avLst/>
                <a:gdLst/>
                <a:ahLst/>
                <a:cxnLst/>
                <a:rect l="l" t="t" r="r" b="b"/>
                <a:pathLst>
                  <a:path w="2249" h="1019" extrusionOk="0">
                    <a:moveTo>
                      <a:pt x="1112" y="0"/>
                    </a:moveTo>
                    <a:cubicBezTo>
                      <a:pt x="745" y="0"/>
                      <a:pt x="379" y="170"/>
                      <a:pt x="145" y="520"/>
                    </a:cubicBezTo>
                    <a:cubicBezTo>
                      <a:pt x="1" y="730"/>
                      <a:pt x="195" y="931"/>
                      <a:pt x="390" y="931"/>
                    </a:cubicBezTo>
                    <a:cubicBezTo>
                      <a:pt x="474" y="931"/>
                      <a:pt x="558" y="893"/>
                      <a:pt x="615" y="802"/>
                    </a:cubicBezTo>
                    <a:cubicBezTo>
                      <a:pt x="737" y="628"/>
                      <a:pt x="924" y="542"/>
                      <a:pt x="1110" y="542"/>
                    </a:cubicBezTo>
                    <a:cubicBezTo>
                      <a:pt x="1325" y="542"/>
                      <a:pt x="1538" y="656"/>
                      <a:pt x="1649" y="877"/>
                    </a:cubicBezTo>
                    <a:cubicBezTo>
                      <a:pt x="1701" y="977"/>
                      <a:pt x="1785" y="1018"/>
                      <a:pt x="1869" y="1018"/>
                    </a:cubicBezTo>
                    <a:cubicBezTo>
                      <a:pt x="2057" y="1018"/>
                      <a:pt x="2248" y="816"/>
                      <a:pt x="2119" y="596"/>
                    </a:cubicBezTo>
                    <a:lnTo>
                      <a:pt x="2138" y="596"/>
                    </a:lnTo>
                    <a:cubicBezTo>
                      <a:pt x="1912" y="203"/>
                      <a:pt x="1512" y="0"/>
                      <a:pt x="1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68"/>
              <p:cNvSpPr/>
              <p:nvPr/>
            </p:nvSpPr>
            <p:spPr>
              <a:xfrm>
                <a:off x="2972896" y="3309546"/>
                <a:ext cx="44326" cy="79530"/>
              </a:xfrm>
              <a:custGeom>
                <a:avLst/>
                <a:gdLst/>
                <a:ahLst/>
                <a:cxnLst/>
                <a:rect l="l" t="t" r="r" b="b"/>
                <a:pathLst>
                  <a:path w="1550" h="2781" extrusionOk="0">
                    <a:moveTo>
                      <a:pt x="1049" y="1"/>
                    </a:moveTo>
                    <a:cubicBezTo>
                      <a:pt x="967" y="1"/>
                      <a:pt x="892" y="52"/>
                      <a:pt x="910" y="156"/>
                    </a:cubicBezTo>
                    <a:lnTo>
                      <a:pt x="1004" y="1227"/>
                    </a:lnTo>
                    <a:cubicBezTo>
                      <a:pt x="1036" y="1495"/>
                      <a:pt x="1081" y="2476"/>
                      <a:pt x="640" y="2476"/>
                    </a:cubicBezTo>
                    <a:cubicBezTo>
                      <a:pt x="555" y="2476"/>
                      <a:pt x="452" y="2440"/>
                      <a:pt x="328" y="2355"/>
                    </a:cubicBezTo>
                    <a:cubicBezTo>
                      <a:pt x="298" y="2337"/>
                      <a:pt x="268" y="2329"/>
                      <a:pt x="240" y="2329"/>
                    </a:cubicBezTo>
                    <a:cubicBezTo>
                      <a:pt x="95" y="2329"/>
                      <a:pt x="1" y="2545"/>
                      <a:pt x="159" y="2656"/>
                    </a:cubicBezTo>
                    <a:cubicBezTo>
                      <a:pt x="286" y="2741"/>
                      <a:pt x="429" y="2780"/>
                      <a:pt x="570" y="2780"/>
                    </a:cubicBezTo>
                    <a:cubicBezTo>
                      <a:pt x="866" y="2780"/>
                      <a:pt x="1153" y="2604"/>
                      <a:pt x="1268" y="2299"/>
                    </a:cubicBezTo>
                    <a:cubicBezTo>
                      <a:pt x="1549" y="1678"/>
                      <a:pt x="1305" y="795"/>
                      <a:pt x="1230" y="156"/>
                    </a:cubicBezTo>
                    <a:cubicBezTo>
                      <a:pt x="1221" y="52"/>
                      <a:pt x="1131" y="1"/>
                      <a:pt x="10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68"/>
              <p:cNvSpPr/>
              <p:nvPr/>
            </p:nvSpPr>
            <p:spPr>
              <a:xfrm>
                <a:off x="2865744" y="3303741"/>
                <a:ext cx="62915" cy="27768"/>
              </a:xfrm>
              <a:custGeom>
                <a:avLst/>
                <a:gdLst/>
                <a:ahLst/>
                <a:cxnLst/>
                <a:rect l="l" t="t" r="r" b="b"/>
                <a:pathLst>
                  <a:path w="2200" h="971" extrusionOk="0">
                    <a:moveTo>
                      <a:pt x="1111" y="1"/>
                    </a:moveTo>
                    <a:cubicBezTo>
                      <a:pt x="742" y="1"/>
                      <a:pt x="373" y="175"/>
                      <a:pt x="147" y="528"/>
                    </a:cubicBezTo>
                    <a:cubicBezTo>
                      <a:pt x="0" y="727"/>
                      <a:pt x="192" y="927"/>
                      <a:pt x="391" y="927"/>
                    </a:cubicBezTo>
                    <a:cubicBezTo>
                      <a:pt x="473" y="927"/>
                      <a:pt x="556" y="893"/>
                      <a:pt x="616" y="810"/>
                    </a:cubicBezTo>
                    <a:cubicBezTo>
                      <a:pt x="732" y="615"/>
                      <a:pt x="923" y="520"/>
                      <a:pt x="1114" y="520"/>
                    </a:cubicBezTo>
                    <a:cubicBezTo>
                      <a:pt x="1327" y="520"/>
                      <a:pt x="1541" y="638"/>
                      <a:pt x="1650" y="866"/>
                    </a:cubicBezTo>
                    <a:cubicBezTo>
                      <a:pt x="1712" y="939"/>
                      <a:pt x="1788" y="970"/>
                      <a:pt x="1862" y="970"/>
                    </a:cubicBezTo>
                    <a:cubicBezTo>
                      <a:pt x="2037" y="970"/>
                      <a:pt x="2199" y="796"/>
                      <a:pt x="2120" y="584"/>
                    </a:cubicBezTo>
                    <a:lnTo>
                      <a:pt x="2120" y="584"/>
                    </a:lnTo>
                    <a:lnTo>
                      <a:pt x="2120" y="603"/>
                    </a:lnTo>
                    <a:cubicBezTo>
                      <a:pt x="1906" y="203"/>
                      <a:pt x="1509" y="1"/>
                      <a:pt x="1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68"/>
              <p:cNvSpPr/>
              <p:nvPr/>
            </p:nvSpPr>
            <p:spPr>
              <a:xfrm>
                <a:off x="2858996" y="3243431"/>
                <a:ext cx="71551" cy="28712"/>
              </a:xfrm>
              <a:custGeom>
                <a:avLst/>
                <a:gdLst/>
                <a:ahLst/>
                <a:cxnLst/>
                <a:rect l="l" t="t" r="r" b="b"/>
                <a:pathLst>
                  <a:path w="2502" h="1004" extrusionOk="0">
                    <a:moveTo>
                      <a:pt x="1993" y="0"/>
                    </a:moveTo>
                    <a:cubicBezTo>
                      <a:pt x="1971" y="0"/>
                      <a:pt x="1948" y="2"/>
                      <a:pt x="1924" y="6"/>
                    </a:cubicBezTo>
                    <a:lnTo>
                      <a:pt x="458" y="288"/>
                    </a:lnTo>
                    <a:cubicBezTo>
                      <a:pt x="0" y="343"/>
                      <a:pt x="59" y="1003"/>
                      <a:pt x="497" y="1003"/>
                    </a:cubicBezTo>
                    <a:cubicBezTo>
                      <a:pt x="508" y="1003"/>
                      <a:pt x="521" y="1003"/>
                      <a:pt x="533" y="1002"/>
                    </a:cubicBezTo>
                    <a:lnTo>
                      <a:pt x="608" y="1002"/>
                    </a:lnTo>
                    <a:lnTo>
                      <a:pt x="2055" y="720"/>
                    </a:lnTo>
                    <a:cubicBezTo>
                      <a:pt x="2501" y="631"/>
                      <a:pt x="2406" y="0"/>
                      <a:pt x="1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68"/>
              <p:cNvSpPr/>
              <p:nvPr/>
            </p:nvSpPr>
            <p:spPr>
              <a:xfrm>
                <a:off x="3042443" y="3291502"/>
                <a:ext cx="117221" cy="106268"/>
              </a:xfrm>
              <a:custGeom>
                <a:avLst/>
                <a:gdLst/>
                <a:ahLst/>
                <a:cxnLst/>
                <a:rect l="l" t="t" r="r" b="b"/>
                <a:pathLst>
                  <a:path w="4099" h="3716" extrusionOk="0">
                    <a:moveTo>
                      <a:pt x="2037" y="1"/>
                    </a:moveTo>
                    <a:cubicBezTo>
                      <a:pt x="1190" y="1"/>
                      <a:pt x="438" y="577"/>
                      <a:pt x="245" y="1426"/>
                    </a:cubicBezTo>
                    <a:cubicBezTo>
                      <a:pt x="1" y="2422"/>
                      <a:pt x="621" y="3418"/>
                      <a:pt x="1617" y="3663"/>
                    </a:cubicBezTo>
                    <a:cubicBezTo>
                      <a:pt x="1764" y="3699"/>
                      <a:pt x="1911" y="3716"/>
                      <a:pt x="2056" y="3716"/>
                    </a:cubicBezTo>
                    <a:cubicBezTo>
                      <a:pt x="2891" y="3716"/>
                      <a:pt x="3646" y="3140"/>
                      <a:pt x="3854" y="2291"/>
                    </a:cubicBezTo>
                    <a:cubicBezTo>
                      <a:pt x="4098" y="1276"/>
                      <a:pt x="3478" y="279"/>
                      <a:pt x="2482" y="54"/>
                    </a:cubicBezTo>
                    <a:cubicBezTo>
                      <a:pt x="2332" y="18"/>
                      <a:pt x="2183" y="1"/>
                      <a:pt x="20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68"/>
              <p:cNvSpPr/>
              <p:nvPr/>
            </p:nvSpPr>
            <p:spPr>
              <a:xfrm>
                <a:off x="3065578" y="3293561"/>
                <a:ext cx="95687" cy="101607"/>
              </a:xfrm>
              <a:custGeom>
                <a:avLst/>
                <a:gdLst/>
                <a:ahLst/>
                <a:cxnLst/>
                <a:rect l="l" t="t" r="r" b="b"/>
                <a:pathLst>
                  <a:path w="3346" h="3553" extrusionOk="0">
                    <a:moveTo>
                      <a:pt x="1786" y="1"/>
                    </a:moveTo>
                    <a:cubicBezTo>
                      <a:pt x="1710" y="19"/>
                      <a:pt x="1616" y="57"/>
                      <a:pt x="1541" y="95"/>
                    </a:cubicBezTo>
                    <a:cubicBezTo>
                      <a:pt x="0" y="809"/>
                      <a:pt x="150" y="3064"/>
                      <a:pt x="1786" y="3553"/>
                    </a:cubicBezTo>
                    <a:cubicBezTo>
                      <a:pt x="1861" y="3534"/>
                      <a:pt x="1936" y="3497"/>
                      <a:pt x="2011" y="3459"/>
                    </a:cubicBezTo>
                    <a:cubicBezTo>
                      <a:pt x="2951" y="3027"/>
                      <a:pt x="3346" y="1937"/>
                      <a:pt x="2932" y="997"/>
                    </a:cubicBezTo>
                    <a:cubicBezTo>
                      <a:pt x="2707" y="527"/>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41" name="Google Shape;2041;p68"/>
          <p:cNvSpPr txBox="1">
            <a:spLocks noGrp="1"/>
          </p:cNvSpPr>
          <p:nvPr>
            <p:ph type="title"/>
          </p:nvPr>
        </p:nvSpPr>
        <p:spPr>
          <a:xfrm>
            <a:off x="68000" y="94691"/>
            <a:ext cx="8783451" cy="61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a:t>
            </a:r>
            <a:r>
              <a:rPr lang="lt-LT" sz="1800" dirty="0">
                <a:latin typeface="Times New Roman" panose="02020603050405020304" pitchFamily="18" charset="0"/>
                <a:cs typeface="Times New Roman" panose="02020603050405020304" pitchFamily="18" charset="0"/>
              </a:rPr>
              <a:t>Jausmai niekada nesilaiko įsikibę į mus. Tai mes į juos įsikimbame. Jausmams, kaip ir kiekvienai galiai, tereikia tekėti laisva srove. O mes pastveriame juos ir neleidžiame. Tad paleiskime, tegul jie sau teka!</a:t>
            </a:r>
            <a:r>
              <a:rPr lang="en-US" sz="1800" dirty="0">
                <a:latin typeface="Times New Roman" panose="02020603050405020304" pitchFamily="18" charset="0"/>
                <a:cs typeface="Times New Roman" panose="02020603050405020304" pitchFamily="18" charset="0"/>
              </a:rPr>
              <a:t>”</a:t>
            </a:r>
            <a:br>
              <a:rPr lang="lt-LT" sz="1800" dirty="0">
                <a:latin typeface="Times New Roman" panose="02020603050405020304" pitchFamily="18" charset="0"/>
                <a:cs typeface="Times New Roman" panose="02020603050405020304" pitchFamily="18" charset="0"/>
              </a:rPr>
            </a:br>
            <a:br>
              <a:rPr lang="lt-LT" sz="1800" dirty="0">
                <a:latin typeface="Times New Roman" panose="02020603050405020304" pitchFamily="18" charset="0"/>
                <a:cs typeface="Times New Roman" panose="02020603050405020304" pitchFamily="18" charset="0"/>
              </a:rPr>
            </a:br>
            <a:endParaRPr sz="1800" dirty="0">
              <a:latin typeface="Times New Roman" panose="02020603050405020304" pitchFamily="18" charset="0"/>
              <a:cs typeface="Times New Roman" panose="02020603050405020304" pitchFamily="18" charset="0"/>
            </a:endParaRPr>
          </a:p>
        </p:txBody>
      </p:sp>
      <p:grpSp>
        <p:nvGrpSpPr>
          <p:cNvPr id="2042" name="Google Shape;2042;p68"/>
          <p:cNvGrpSpPr/>
          <p:nvPr/>
        </p:nvGrpSpPr>
        <p:grpSpPr>
          <a:xfrm>
            <a:off x="2183445" y="1570770"/>
            <a:ext cx="1344268" cy="3033551"/>
            <a:chOff x="2183445" y="1570770"/>
            <a:chExt cx="1344268" cy="3033551"/>
          </a:xfrm>
        </p:grpSpPr>
        <p:sp>
          <p:nvSpPr>
            <p:cNvPr id="2043" name="Google Shape;2043;p68"/>
            <p:cNvSpPr/>
            <p:nvPr/>
          </p:nvSpPr>
          <p:spPr>
            <a:xfrm>
              <a:off x="2645701" y="3816133"/>
              <a:ext cx="141240" cy="752374"/>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68"/>
            <p:cNvSpPr/>
            <p:nvPr/>
          </p:nvSpPr>
          <p:spPr>
            <a:xfrm>
              <a:off x="2926121" y="3818551"/>
              <a:ext cx="141240" cy="749956"/>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68"/>
            <p:cNvSpPr/>
            <p:nvPr/>
          </p:nvSpPr>
          <p:spPr>
            <a:xfrm>
              <a:off x="2925195" y="4465000"/>
              <a:ext cx="243735" cy="139321"/>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68"/>
            <p:cNvSpPr/>
            <p:nvPr/>
          </p:nvSpPr>
          <p:spPr>
            <a:xfrm>
              <a:off x="2544132" y="4465000"/>
              <a:ext cx="243787" cy="139321"/>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68"/>
            <p:cNvSpPr/>
            <p:nvPr/>
          </p:nvSpPr>
          <p:spPr>
            <a:xfrm>
              <a:off x="2287980" y="1969400"/>
              <a:ext cx="1126108" cy="1182968"/>
            </a:xfrm>
            <a:custGeom>
              <a:avLst/>
              <a:gdLst/>
              <a:ahLst/>
              <a:cxnLst/>
              <a:rect l="l" t="t" r="r" b="b"/>
              <a:pathLst>
                <a:path w="21841" h="22992" extrusionOk="0">
                  <a:moveTo>
                    <a:pt x="2767" y="0"/>
                  </a:moveTo>
                  <a:cubicBezTo>
                    <a:pt x="1075" y="0"/>
                    <a:pt x="1" y="532"/>
                    <a:pt x="1" y="2918"/>
                  </a:cubicBezTo>
                  <a:lnTo>
                    <a:pt x="1" y="15173"/>
                  </a:lnTo>
                  <a:cubicBezTo>
                    <a:pt x="1" y="19496"/>
                    <a:pt x="3497" y="22992"/>
                    <a:pt x="7801" y="22992"/>
                  </a:cubicBezTo>
                  <a:lnTo>
                    <a:pt x="14041" y="22992"/>
                  </a:lnTo>
                  <a:cubicBezTo>
                    <a:pt x="18345" y="22992"/>
                    <a:pt x="21841" y="19496"/>
                    <a:pt x="21841" y="15173"/>
                  </a:cubicBezTo>
                  <a:lnTo>
                    <a:pt x="21841" y="2937"/>
                  </a:lnTo>
                  <a:cubicBezTo>
                    <a:pt x="21841" y="536"/>
                    <a:pt x="20762" y="2"/>
                    <a:pt x="19065" y="2"/>
                  </a:cubicBezTo>
                  <a:cubicBezTo>
                    <a:pt x="17707" y="2"/>
                    <a:pt x="15954" y="343"/>
                    <a:pt x="14041" y="343"/>
                  </a:cubicBezTo>
                  <a:lnTo>
                    <a:pt x="7801" y="343"/>
                  </a:lnTo>
                  <a:cubicBezTo>
                    <a:pt x="5883" y="343"/>
                    <a:pt x="4126" y="0"/>
                    <a:pt x="27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68"/>
            <p:cNvSpPr/>
            <p:nvPr/>
          </p:nvSpPr>
          <p:spPr>
            <a:xfrm>
              <a:off x="2258618" y="3699551"/>
              <a:ext cx="93285" cy="160157"/>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68"/>
            <p:cNvSpPr/>
            <p:nvPr/>
          </p:nvSpPr>
          <p:spPr>
            <a:xfrm>
              <a:off x="2183445" y="3629067"/>
              <a:ext cx="133316" cy="152543"/>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68"/>
            <p:cNvSpPr/>
            <p:nvPr/>
          </p:nvSpPr>
          <p:spPr>
            <a:xfrm>
              <a:off x="2192810" y="3682058"/>
              <a:ext cx="110419" cy="138704"/>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68"/>
            <p:cNvSpPr/>
            <p:nvPr/>
          </p:nvSpPr>
          <p:spPr>
            <a:xfrm>
              <a:off x="2223064" y="3724349"/>
              <a:ext cx="74145" cy="131810"/>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68"/>
            <p:cNvSpPr/>
            <p:nvPr/>
          </p:nvSpPr>
          <p:spPr>
            <a:xfrm>
              <a:off x="2324633" y="3657466"/>
              <a:ext cx="48881" cy="17903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68"/>
            <p:cNvSpPr/>
            <p:nvPr/>
          </p:nvSpPr>
          <p:spPr>
            <a:xfrm>
              <a:off x="2236596" y="3625259"/>
              <a:ext cx="143195" cy="124967"/>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68"/>
            <p:cNvSpPr/>
            <p:nvPr/>
          </p:nvSpPr>
          <p:spPr>
            <a:xfrm>
              <a:off x="2245292" y="3295784"/>
              <a:ext cx="242809" cy="43823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68"/>
            <p:cNvSpPr/>
            <p:nvPr/>
          </p:nvSpPr>
          <p:spPr>
            <a:xfrm>
              <a:off x="2350720" y="2770393"/>
              <a:ext cx="315153" cy="645465"/>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68"/>
            <p:cNvSpPr/>
            <p:nvPr/>
          </p:nvSpPr>
          <p:spPr>
            <a:xfrm>
              <a:off x="3358946" y="3699551"/>
              <a:ext cx="92977" cy="160157"/>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68"/>
            <p:cNvSpPr/>
            <p:nvPr/>
          </p:nvSpPr>
          <p:spPr>
            <a:xfrm>
              <a:off x="3391721" y="3629478"/>
              <a:ext cx="135992" cy="152955"/>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68"/>
            <p:cNvSpPr/>
            <p:nvPr/>
          </p:nvSpPr>
          <p:spPr>
            <a:xfrm>
              <a:off x="3405254" y="3682727"/>
              <a:ext cx="112786" cy="139372"/>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68"/>
            <p:cNvSpPr/>
            <p:nvPr/>
          </p:nvSpPr>
          <p:spPr>
            <a:xfrm>
              <a:off x="3407621" y="3724040"/>
              <a:ext cx="78518" cy="132170"/>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68"/>
            <p:cNvSpPr/>
            <p:nvPr/>
          </p:nvSpPr>
          <p:spPr>
            <a:xfrm>
              <a:off x="3333579" y="3657466"/>
              <a:ext cx="51968" cy="17903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68"/>
            <p:cNvSpPr/>
            <p:nvPr/>
          </p:nvSpPr>
          <p:spPr>
            <a:xfrm>
              <a:off x="3329412" y="3625259"/>
              <a:ext cx="143195" cy="125121"/>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68"/>
            <p:cNvSpPr/>
            <p:nvPr/>
          </p:nvSpPr>
          <p:spPr>
            <a:xfrm>
              <a:off x="3222080" y="3295784"/>
              <a:ext cx="241832" cy="43823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68"/>
            <p:cNvSpPr/>
            <p:nvPr/>
          </p:nvSpPr>
          <p:spPr>
            <a:xfrm>
              <a:off x="3047808" y="2773737"/>
              <a:ext cx="311654" cy="642121"/>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68"/>
            <p:cNvSpPr/>
            <p:nvPr/>
          </p:nvSpPr>
          <p:spPr>
            <a:xfrm>
              <a:off x="2925195" y="3113605"/>
              <a:ext cx="142166" cy="843746"/>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68"/>
            <p:cNvSpPr/>
            <p:nvPr/>
          </p:nvSpPr>
          <p:spPr>
            <a:xfrm>
              <a:off x="2889378" y="3181825"/>
              <a:ext cx="213799" cy="1336447"/>
            </a:xfrm>
            <a:custGeom>
              <a:avLst/>
              <a:gdLst/>
              <a:ahLst/>
              <a:cxnLst/>
              <a:rect l="l" t="t" r="r" b="b"/>
              <a:pathLst>
                <a:path w="4155" h="7444" extrusionOk="0">
                  <a:moveTo>
                    <a:pt x="1" y="0"/>
                  </a:moveTo>
                  <a:lnTo>
                    <a:pt x="1" y="7443"/>
                  </a:lnTo>
                  <a:lnTo>
                    <a:pt x="4154" y="7443"/>
                  </a:lnTo>
                  <a:lnTo>
                    <a:pt x="415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68"/>
            <p:cNvSpPr/>
            <p:nvPr/>
          </p:nvSpPr>
          <p:spPr>
            <a:xfrm>
              <a:off x="2645701" y="3111238"/>
              <a:ext cx="141240" cy="846112"/>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68"/>
            <p:cNvSpPr/>
            <p:nvPr/>
          </p:nvSpPr>
          <p:spPr>
            <a:xfrm>
              <a:off x="2609875" y="3181825"/>
              <a:ext cx="212821" cy="1336447"/>
            </a:xfrm>
            <a:custGeom>
              <a:avLst/>
              <a:gdLst/>
              <a:ahLst/>
              <a:cxnLst/>
              <a:rect l="l" t="t" r="r" b="b"/>
              <a:pathLst>
                <a:path w="4136" h="7444" extrusionOk="0">
                  <a:moveTo>
                    <a:pt x="1" y="0"/>
                  </a:moveTo>
                  <a:lnTo>
                    <a:pt x="1" y="7443"/>
                  </a:lnTo>
                  <a:lnTo>
                    <a:pt x="4136" y="7443"/>
                  </a:lnTo>
                  <a:lnTo>
                    <a:pt x="413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68"/>
            <p:cNvSpPr/>
            <p:nvPr/>
          </p:nvSpPr>
          <p:spPr>
            <a:xfrm>
              <a:off x="2518972" y="2756347"/>
              <a:ext cx="672189" cy="653697"/>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68"/>
            <p:cNvSpPr/>
            <p:nvPr/>
          </p:nvSpPr>
          <p:spPr>
            <a:xfrm>
              <a:off x="2794607" y="2498128"/>
              <a:ext cx="121893" cy="325922"/>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68"/>
            <p:cNvSpPr/>
            <p:nvPr/>
          </p:nvSpPr>
          <p:spPr>
            <a:xfrm>
              <a:off x="2286918" y="1570770"/>
              <a:ext cx="1124774" cy="830318"/>
            </a:xfrm>
            <a:custGeom>
              <a:avLst/>
              <a:gdLst/>
              <a:ahLst/>
              <a:cxnLst/>
              <a:rect l="l" t="t" r="r" b="b"/>
              <a:pathLst>
                <a:path w="21860" h="16139" extrusionOk="0">
                  <a:moveTo>
                    <a:pt x="7784" y="1"/>
                  </a:moveTo>
                  <a:cubicBezTo>
                    <a:pt x="3477" y="1"/>
                    <a:pt x="0" y="3508"/>
                    <a:pt x="19" y="7801"/>
                  </a:cubicBezTo>
                  <a:lnTo>
                    <a:pt x="19" y="13214"/>
                  </a:lnTo>
                  <a:cubicBezTo>
                    <a:pt x="19" y="15604"/>
                    <a:pt x="1082" y="16139"/>
                    <a:pt x="2763" y="16139"/>
                  </a:cubicBezTo>
                  <a:cubicBezTo>
                    <a:pt x="4122" y="16139"/>
                    <a:pt x="5886" y="15789"/>
                    <a:pt x="7819" y="15789"/>
                  </a:cubicBezTo>
                  <a:lnTo>
                    <a:pt x="14059" y="15789"/>
                  </a:lnTo>
                  <a:cubicBezTo>
                    <a:pt x="15979" y="15789"/>
                    <a:pt x="17738" y="16137"/>
                    <a:pt x="19098" y="16137"/>
                  </a:cubicBezTo>
                  <a:cubicBezTo>
                    <a:pt x="20786" y="16137"/>
                    <a:pt x="21859" y="15600"/>
                    <a:pt x="21859" y="13195"/>
                  </a:cubicBezTo>
                  <a:lnTo>
                    <a:pt x="21859" y="7801"/>
                  </a:lnTo>
                  <a:cubicBezTo>
                    <a:pt x="21859" y="3478"/>
                    <a:pt x="18363" y="1"/>
                    <a:pt x="14059" y="1"/>
                  </a:cubicBezTo>
                  <a:lnTo>
                    <a:pt x="7819" y="1"/>
                  </a:lnTo>
                  <a:cubicBezTo>
                    <a:pt x="7807" y="1"/>
                    <a:pt x="7796" y="1"/>
                    <a:pt x="7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68"/>
            <p:cNvSpPr/>
            <p:nvPr/>
          </p:nvSpPr>
          <p:spPr>
            <a:xfrm>
              <a:off x="2351697" y="1776769"/>
              <a:ext cx="1000977" cy="938976"/>
            </a:xfrm>
            <a:custGeom>
              <a:avLst/>
              <a:gdLst/>
              <a:ahLst/>
              <a:cxnLst/>
              <a:rect l="l" t="t" r="r" b="b"/>
              <a:pathLst>
                <a:path w="19454" h="18251" extrusionOk="0">
                  <a:moveTo>
                    <a:pt x="5432" y="0"/>
                  </a:moveTo>
                  <a:cubicBezTo>
                    <a:pt x="2425" y="0"/>
                    <a:pt x="0" y="2425"/>
                    <a:pt x="0" y="5432"/>
                  </a:cubicBezTo>
                  <a:lnTo>
                    <a:pt x="0" y="12800"/>
                  </a:lnTo>
                  <a:cubicBezTo>
                    <a:pt x="0" y="15826"/>
                    <a:pt x="2425" y="18251"/>
                    <a:pt x="5432" y="18251"/>
                  </a:cubicBezTo>
                  <a:lnTo>
                    <a:pt x="14022" y="18251"/>
                  </a:lnTo>
                  <a:cubicBezTo>
                    <a:pt x="17029" y="18251"/>
                    <a:pt x="19454" y="15826"/>
                    <a:pt x="19454" y="12800"/>
                  </a:cubicBezTo>
                  <a:lnTo>
                    <a:pt x="19454" y="5432"/>
                  </a:lnTo>
                  <a:cubicBezTo>
                    <a:pt x="19454" y="2425"/>
                    <a:pt x="17029" y="0"/>
                    <a:pt x="14022"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68"/>
            <p:cNvSpPr/>
            <p:nvPr/>
          </p:nvSpPr>
          <p:spPr>
            <a:xfrm>
              <a:off x="2237574" y="2201013"/>
              <a:ext cx="233136" cy="212583"/>
            </a:xfrm>
            <a:custGeom>
              <a:avLst/>
              <a:gdLst/>
              <a:ahLst/>
              <a:cxnLst/>
              <a:rect l="l" t="t" r="r" b="b"/>
              <a:pathLst>
                <a:path w="4531" h="4132" extrusionOk="0">
                  <a:moveTo>
                    <a:pt x="2265" y="1"/>
                  </a:moveTo>
                  <a:cubicBezTo>
                    <a:pt x="1739" y="1"/>
                    <a:pt x="1213" y="203"/>
                    <a:pt x="809" y="607"/>
                  </a:cubicBezTo>
                  <a:cubicBezTo>
                    <a:pt x="1" y="1415"/>
                    <a:pt x="1" y="2731"/>
                    <a:pt x="809" y="3539"/>
                  </a:cubicBezTo>
                  <a:cubicBezTo>
                    <a:pt x="1213" y="3934"/>
                    <a:pt x="1739" y="4131"/>
                    <a:pt x="2265" y="4131"/>
                  </a:cubicBezTo>
                  <a:cubicBezTo>
                    <a:pt x="2792" y="4131"/>
                    <a:pt x="3318" y="3934"/>
                    <a:pt x="3722" y="3539"/>
                  </a:cubicBezTo>
                  <a:cubicBezTo>
                    <a:pt x="4530" y="2731"/>
                    <a:pt x="4530" y="1415"/>
                    <a:pt x="3722" y="607"/>
                  </a:cubicBezTo>
                  <a:cubicBezTo>
                    <a:pt x="3318" y="203"/>
                    <a:pt x="2792" y="1"/>
                    <a:pt x="2265" y="1"/>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68"/>
            <p:cNvSpPr/>
            <p:nvPr/>
          </p:nvSpPr>
          <p:spPr>
            <a:xfrm>
              <a:off x="3235612" y="2201322"/>
              <a:ext cx="234062" cy="212737"/>
            </a:xfrm>
            <a:custGeom>
              <a:avLst/>
              <a:gdLst/>
              <a:ahLst/>
              <a:cxnLst/>
              <a:rect l="l" t="t" r="r" b="b"/>
              <a:pathLst>
                <a:path w="4549" h="4135" extrusionOk="0">
                  <a:moveTo>
                    <a:pt x="2290" y="0"/>
                  </a:moveTo>
                  <a:cubicBezTo>
                    <a:pt x="1354" y="0"/>
                    <a:pt x="505" y="647"/>
                    <a:pt x="264" y="1597"/>
                  </a:cubicBezTo>
                  <a:cubicBezTo>
                    <a:pt x="0" y="2706"/>
                    <a:pt x="696" y="3815"/>
                    <a:pt x="1805" y="4078"/>
                  </a:cubicBezTo>
                  <a:cubicBezTo>
                    <a:pt x="1966" y="4116"/>
                    <a:pt x="2128" y="4135"/>
                    <a:pt x="2287" y="4135"/>
                  </a:cubicBezTo>
                  <a:cubicBezTo>
                    <a:pt x="3219" y="4135"/>
                    <a:pt x="4061" y="3503"/>
                    <a:pt x="4286" y="2556"/>
                  </a:cubicBezTo>
                  <a:cubicBezTo>
                    <a:pt x="4549" y="1447"/>
                    <a:pt x="3872" y="338"/>
                    <a:pt x="2763" y="56"/>
                  </a:cubicBezTo>
                  <a:cubicBezTo>
                    <a:pt x="2605" y="18"/>
                    <a:pt x="2446" y="0"/>
                    <a:pt x="2290" y="0"/>
                  </a:cubicBezTo>
                  <a:close/>
                </a:path>
              </a:pathLst>
            </a:custGeom>
            <a:solidFill>
              <a:srgbClr val="F19E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68"/>
            <p:cNvSpPr/>
            <p:nvPr/>
          </p:nvSpPr>
          <p:spPr>
            <a:xfrm>
              <a:off x="3341966" y="2250609"/>
              <a:ext cx="68742" cy="115089"/>
            </a:xfrm>
            <a:custGeom>
              <a:avLst/>
              <a:gdLst/>
              <a:ahLst/>
              <a:cxnLst/>
              <a:rect l="l" t="t" r="r" b="b"/>
              <a:pathLst>
                <a:path w="1336" h="2237" extrusionOk="0">
                  <a:moveTo>
                    <a:pt x="226" y="0"/>
                  </a:moveTo>
                  <a:cubicBezTo>
                    <a:pt x="1" y="38"/>
                    <a:pt x="1" y="338"/>
                    <a:pt x="226" y="376"/>
                  </a:cubicBezTo>
                  <a:cubicBezTo>
                    <a:pt x="1223" y="376"/>
                    <a:pt x="1223" y="1861"/>
                    <a:pt x="226" y="1861"/>
                  </a:cubicBezTo>
                  <a:cubicBezTo>
                    <a:pt x="114" y="1861"/>
                    <a:pt x="38" y="1955"/>
                    <a:pt x="38" y="2049"/>
                  </a:cubicBezTo>
                  <a:cubicBezTo>
                    <a:pt x="38" y="2143"/>
                    <a:pt x="114" y="2237"/>
                    <a:pt x="208" y="2237"/>
                  </a:cubicBezTo>
                  <a:lnTo>
                    <a:pt x="226" y="2237"/>
                  </a:lnTo>
                  <a:cubicBezTo>
                    <a:pt x="828" y="2237"/>
                    <a:pt x="1335" y="1729"/>
                    <a:pt x="1335" y="1128"/>
                  </a:cubicBezTo>
                  <a:cubicBezTo>
                    <a:pt x="1335" y="508"/>
                    <a:pt x="828"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68"/>
            <p:cNvSpPr/>
            <p:nvPr/>
          </p:nvSpPr>
          <p:spPr>
            <a:xfrm>
              <a:off x="3343921" y="2297993"/>
              <a:ext cx="54181" cy="67705"/>
            </a:xfrm>
            <a:custGeom>
              <a:avLst/>
              <a:gdLst/>
              <a:ahLst/>
              <a:cxnLst/>
              <a:rect l="l" t="t" r="r" b="b"/>
              <a:pathLst>
                <a:path w="1053" h="1316" extrusionOk="0">
                  <a:moveTo>
                    <a:pt x="188" y="0"/>
                  </a:moveTo>
                  <a:cubicBezTo>
                    <a:pt x="76" y="0"/>
                    <a:pt x="0" y="94"/>
                    <a:pt x="0" y="188"/>
                  </a:cubicBezTo>
                  <a:cubicBezTo>
                    <a:pt x="0" y="301"/>
                    <a:pt x="76" y="376"/>
                    <a:pt x="188" y="376"/>
                  </a:cubicBezTo>
                  <a:cubicBezTo>
                    <a:pt x="564" y="376"/>
                    <a:pt x="564" y="940"/>
                    <a:pt x="188" y="940"/>
                  </a:cubicBezTo>
                  <a:cubicBezTo>
                    <a:pt x="76" y="940"/>
                    <a:pt x="0" y="1034"/>
                    <a:pt x="0" y="1128"/>
                  </a:cubicBezTo>
                  <a:cubicBezTo>
                    <a:pt x="0" y="1222"/>
                    <a:pt x="76" y="1316"/>
                    <a:pt x="170" y="1316"/>
                  </a:cubicBezTo>
                  <a:lnTo>
                    <a:pt x="188" y="1297"/>
                  </a:lnTo>
                  <a:cubicBezTo>
                    <a:pt x="1053" y="1297"/>
                    <a:pt x="1053"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68"/>
            <p:cNvSpPr/>
            <p:nvPr/>
          </p:nvSpPr>
          <p:spPr>
            <a:xfrm>
              <a:off x="2279148" y="2250558"/>
              <a:ext cx="89684" cy="115140"/>
            </a:xfrm>
            <a:custGeom>
              <a:avLst/>
              <a:gdLst/>
              <a:ahLst/>
              <a:cxnLst/>
              <a:rect l="l" t="t" r="r" b="b"/>
              <a:pathLst>
                <a:path w="1743" h="2238" extrusionOk="0">
                  <a:moveTo>
                    <a:pt x="1503" y="0"/>
                  </a:moveTo>
                  <a:cubicBezTo>
                    <a:pt x="1497" y="0"/>
                    <a:pt x="1491" y="1"/>
                    <a:pt x="1486" y="1"/>
                  </a:cubicBezTo>
                  <a:cubicBezTo>
                    <a:pt x="1" y="1"/>
                    <a:pt x="1" y="2238"/>
                    <a:pt x="1486" y="2238"/>
                  </a:cubicBezTo>
                  <a:cubicBezTo>
                    <a:pt x="1580" y="2238"/>
                    <a:pt x="1674" y="2144"/>
                    <a:pt x="1674" y="2050"/>
                  </a:cubicBezTo>
                  <a:cubicBezTo>
                    <a:pt x="1674" y="1956"/>
                    <a:pt x="1580" y="1862"/>
                    <a:pt x="1486" y="1862"/>
                  </a:cubicBezTo>
                  <a:cubicBezTo>
                    <a:pt x="471" y="1862"/>
                    <a:pt x="471" y="377"/>
                    <a:pt x="1486" y="377"/>
                  </a:cubicBezTo>
                  <a:cubicBezTo>
                    <a:pt x="1491" y="377"/>
                    <a:pt x="1497" y="378"/>
                    <a:pt x="1503" y="378"/>
                  </a:cubicBezTo>
                  <a:cubicBezTo>
                    <a:pt x="1743" y="378"/>
                    <a:pt x="1743" y="0"/>
                    <a:pt x="15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68"/>
            <p:cNvSpPr/>
            <p:nvPr/>
          </p:nvSpPr>
          <p:spPr>
            <a:xfrm>
              <a:off x="2311049" y="2298919"/>
              <a:ext cx="54232" cy="66779"/>
            </a:xfrm>
            <a:custGeom>
              <a:avLst/>
              <a:gdLst/>
              <a:ahLst/>
              <a:cxnLst/>
              <a:rect l="l" t="t" r="r" b="b"/>
              <a:pathLst>
                <a:path w="1054" h="1298" extrusionOk="0">
                  <a:moveTo>
                    <a:pt x="866" y="1"/>
                  </a:moveTo>
                  <a:cubicBezTo>
                    <a:pt x="1" y="1"/>
                    <a:pt x="1" y="1298"/>
                    <a:pt x="866" y="1298"/>
                  </a:cubicBezTo>
                  <a:cubicBezTo>
                    <a:pt x="960" y="1298"/>
                    <a:pt x="1054" y="1204"/>
                    <a:pt x="1054" y="1110"/>
                  </a:cubicBezTo>
                  <a:cubicBezTo>
                    <a:pt x="1054" y="997"/>
                    <a:pt x="960" y="922"/>
                    <a:pt x="866" y="922"/>
                  </a:cubicBezTo>
                  <a:cubicBezTo>
                    <a:pt x="490" y="922"/>
                    <a:pt x="490" y="358"/>
                    <a:pt x="866" y="358"/>
                  </a:cubicBezTo>
                  <a:cubicBezTo>
                    <a:pt x="960" y="358"/>
                    <a:pt x="1054" y="264"/>
                    <a:pt x="1054" y="170"/>
                  </a:cubicBezTo>
                  <a:cubicBezTo>
                    <a:pt x="1035" y="76"/>
                    <a:pt x="960" y="1"/>
                    <a:pt x="866" y="1"/>
                  </a:cubicBezTo>
                  <a:close/>
                </a:path>
              </a:pathLst>
            </a:custGeom>
            <a:solidFill>
              <a:srgbClr val="1826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68"/>
            <p:cNvSpPr/>
            <p:nvPr/>
          </p:nvSpPr>
          <p:spPr>
            <a:xfrm>
              <a:off x="2301427" y="1632662"/>
              <a:ext cx="1071571" cy="459378"/>
            </a:xfrm>
            <a:custGeom>
              <a:avLst/>
              <a:gdLst/>
              <a:ahLst/>
              <a:cxnLst/>
              <a:rect l="l" t="t" r="r" b="b"/>
              <a:pathLst>
                <a:path w="20826" h="8929" extrusionOk="0">
                  <a:moveTo>
                    <a:pt x="12386" y="1"/>
                  </a:moveTo>
                  <a:cubicBezTo>
                    <a:pt x="4906" y="1"/>
                    <a:pt x="3120" y="1298"/>
                    <a:pt x="3120" y="1298"/>
                  </a:cubicBezTo>
                  <a:cubicBezTo>
                    <a:pt x="3252" y="1580"/>
                    <a:pt x="3383" y="1862"/>
                    <a:pt x="3552" y="2125"/>
                  </a:cubicBezTo>
                  <a:cubicBezTo>
                    <a:pt x="0" y="4906"/>
                    <a:pt x="357" y="8459"/>
                    <a:pt x="357" y="8459"/>
                  </a:cubicBezTo>
                  <a:cubicBezTo>
                    <a:pt x="2669" y="8045"/>
                    <a:pt x="3891" y="5358"/>
                    <a:pt x="4455" y="3384"/>
                  </a:cubicBezTo>
                  <a:cubicBezTo>
                    <a:pt x="5827" y="5000"/>
                    <a:pt x="8383" y="6993"/>
                    <a:pt x="12706" y="6993"/>
                  </a:cubicBezTo>
                  <a:cubicBezTo>
                    <a:pt x="20017" y="6993"/>
                    <a:pt x="20825" y="8929"/>
                    <a:pt x="20825" y="8929"/>
                  </a:cubicBezTo>
                  <a:cubicBezTo>
                    <a:pt x="20825" y="8929"/>
                    <a:pt x="19848" y="1"/>
                    <a:pt x="1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68"/>
            <p:cNvSpPr/>
            <p:nvPr/>
          </p:nvSpPr>
          <p:spPr>
            <a:xfrm>
              <a:off x="2519668" y="2756347"/>
              <a:ext cx="672592" cy="645466"/>
            </a:xfrm>
            <a:custGeom>
              <a:avLst/>
              <a:gdLst/>
              <a:ahLst/>
              <a:cxnLst/>
              <a:rect l="l" t="t" r="r" b="b"/>
              <a:pathLst>
                <a:path w="13045" h="12707" extrusionOk="0">
                  <a:moveTo>
                    <a:pt x="2557" y="1"/>
                  </a:moveTo>
                  <a:lnTo>
                    <a:pt x="2557" y="809"/>
                  </a:lnTo>
                  <a:cubicBezTo>
                    <a:pt x="2557" y="2218"/>
                    <a:pt x="1410" y="3365"/>
                    <a:pt x="1" y="3365"/>
                  </a:cubicBezTo>
                  <a:lnTo>
                    <a:pt x="1" y="6184"/>
                  </a:lnTo>
                  <a:cubicBezTo>
                    <a:pt x="1" y="9793"/>
                    <a:pt x="2914" y="12706"/>
                    <a:pt x="6523" y="12706"/>
                  </a:cubicBezTo>
                  <a:cubicBezTo>
                    <a:pt x="10131" y="12706"/>
                    <a:pt x="13045" y="9793"/>
                    <a:pt x="13045" y="6184"/>
                  </a:cubicBezTo>
                  <a:lnTo>
                    <a:pt x="13045" y="3365"/>
                  </a:lnTo>
                  <a:cubicBezTo>
                    <a:pt x="11748" y="3365"/>
                    <a:pt x="10676" y="2294"/>
                    <a:pt x="10676" y="997"/>
                  </a:cubicBezTo>
                  <a:lnTo>
                    <a:pt x="10676" y="1"/>
                  </a:lnTo>
                  <a:lnTo>
                    <a:pt x="8985" y="1"/>
                  </a:lnTo>
                  <a:lnTo>
                    <a:pt x="8985" y="921"/>
                  </a:lnTo>
                  <a:cubicBezTo>
                    <a:pt x="8985" y="2275"/>
                    <a:pt x="7895" y="3365"/>
                    <a:pt x="6541" y="3365"/>
                  </a:cubicBezTo>
                  <a:cubicBezTo>
                    <a:pt x="5188" y="3365"/>
                    <a:pt x="4098" y="2275"/>
                    <a:pt x="4098" y="921"/>
                  </a:cubicBezTo>
                  <a:lnTo>
                    <a:pt x="40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68"/>
            <p:cNvSpPr/>
            <p:nvPr/>
          </p:nvSpPr>
          <p:spPr>
            <a:xfrm>
              <a:off x="2529542" y="3152809"/>
              <a:ext cx="652842" cy="257240"/>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1" name="Google Shape;2081;p68"/>
            <p:cNvGrpSpPr/>
            <p:nvPr/>
          </p:nvGrpSpPr>
          <p:grpSpPr>
            <a:xfrm>
              <a:off x="2605048" y="4447694"/>
              <a:ext cx="501054" cy="13583"/>
              <a:chOff x="1652657" y="6956517"/>
              <a:chExt cx="1112712" cy="30165"/>
            </a:xfrm>
          </p:grpSpPr>
          <p:sp>
            <p:nvSpPr>
              <p:cNvPr id="2082" name="Google Shape;2082;p68"/>
              <p:cNvSpPr/>
              <p:nvPr/>
            </p:nvSpPr>
            <p:spPr>
              <a:xfrm>
                <a:off x="1652657" y="6956517"/>
                <a:ext cx="499335" cy="30165"/>
              </a:xfrm>
              <a:custGeom>
                <a:avLst/>
                <a:gdLst/>
                <a:ahLst/>
                <a:cxnLst/>
                <a:rect l="l" t="t" r="r" b="b"/>
                <a:pathLst>
                  <a:path w="4361" h="264" extrusionOk="0">
                    <a:moveTo>
                      <a:pt x="113" y="1"/>
                    </a:moveTo>
                    <a:cubicBezTo>
                      <a:pt x="57" y="1"/>
                      <a:pt x="19" y="57"/>
                      <a:pt x="19" y="113"/>
                    </a:cubicBezTo>
                    <a:cubicBezTo>
                      <a:pt x="0" y="151"/>
                      <a:pt x="57" y="207"/>
                      <a:pt x="113" y="207"/>
                    </a:cubicBezTo>
                    <a:cubicBezTo>
                      <a:pt x="733" y="245"/>
                      <a:pt x="1429" y="245"/>
                      <a:pt x="2143" y="245"/>
                    </a:cubicBezTo>
                    <a:cubicBezTo>
                      <a:pt x="2500" y="245"/>
                      <a:pt x="2862" y="240"/>
                      <a:pt x="3217" y="240"/>
                    </a:cubicBezTo>
                    <a:cubicBezTo>
                      <a:pt x="3571" y="240"/>
                      <a:pt x="3919" y="245"/>
                      <a:pt x="4248" y="264"/>
                    </a:cubicBezTo>
                    <a:cubicBezTo>
                      <a:pt x="4304" y="264"/>
                      <a:pt x="4342" y="226"/>
                      <a:pt x="4361" y="170"/>
                    </a:cubicBezTo>
                    <a:cubicBezTo>
                      <a:pt x="4361" y="113"/>
                      <a:pt x="4304" y="57"/>
                      <a:pt x="4267" y="57"/>
                    </a:cubicBezTo>
                    <a:cubicBezTo>
                      <a:pt x="3590" y="38"/>
                      <a:pt x="2838" y="38"/>
                      <a:pt x="2143" y="38"/>
                    </a:cubicBezTo>
                    <a:cubicBezTo>
                      <a:pt x="1447" y="38"/>
                      <a:pt x="733" y="38"/>
                      <a:pt x="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68"/>
              <p:cNvSpPr/>
              <p:nvPr/>
            </p:nvSpPr>
            <p:spPr>
              <a:xfrm>
                <a:off x="2263859" y="6956517"/>
                <a:ext cx="501510" cy="30165"/>
              </a:xfrm>
              <a:custGeom>
                <a:avLst/>
                <a:gdLst/>
                <a:ahLst/>
                <a:cxnLst/>
                <a:rect l="l" t="t" r="r" b="b"/>
                <a:pathLst>
                  <a:path w="4380" h="264" extrusionOk="0">
                    <a:moveTo>
                      <a:pt x="4285" y="1"/>
                    </a:moveTo>
                    <a:cubicBezTo>
                      <a:pt x="3665" y="38"/>
                      <a:pt x="2951" y="38"/>
                      <a:pt x="2255" y="38"/>
                    </a:cubicBezTo>
                    <a:cubicBezTo>
                      <a:pt x="1541" y="38"/>
                      <a:pt x="789" y="38"/>
                      <a:pt x="132" y="57"/>
                    </a:cubicBezTo>
                    <a:cubicBezTo>
                      <a:pt x="0" y="57"/>
                      <a:pt x="0" y="264"/>
                      <a:pt x="132" y="264"/>
                    </a:cubicBezTo>
                    <a:lnTo>
                      <a:pt x="150" y="264"/>
                    </a:lnTo>
                    <a:cubicBezTo>
                      <a:pt x="808" y="226"/>
                      <a:pt x="1560" y="226"/>
                      <a:pt x="2255" y="226"/>
                    </a:cubicBezTo>
                    <a:cubicBezTo>
                      <a:pt x="2544" y="234"/>
                      <a:pt x="2835" y="238"/>
                      <a:pt x="3121" y="238"/>
                    </a:cubicBezTo>
                    <a:cubicBezTo>
                      <a:pt x="3526" y="238"/>
                      <a:pt x="3922" y="229"/>
                      <a:pt x="4285" y="207"/>
                    </a:cubicBezTo>
                    <a:cubicBezTo>
                      <a:pt x="4342" y="207"/>
                      <a:pt x="4379" y="151"/>
                      <a:pt x="4379" y="94"/>
                    </a:cubicBezTo>
                    <a:cubicBezTo>
                      <a:pt x="4379" y="57"/>
                      <a:pt x="4323" y="1"/>
                      <a:pt x="42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4" name="Google Shape;2084;p68"/>
            <p:cNvGrpSpPr/>
            <p:nvPr/>
          </p:nvGrpSpPr>
          <p:grpSpPr>
            <a:xfrm>
              <a:off x="2559535" y="2097727"/>
              <a:ext cx="588797" cy="334742"/>
              <a:chOff x="4065117" y="2010217"/>
              <a:chExt cx="327383" cy="186099"/>
            </a:xfrm>
          </p:grpSpPr>
          <p:sp>
            <p:nvSpPr>
              <p:cNvPr id="2085" name="Google Shape;2085;p68"/>
              <p:cNvSpPr/>
              <p:nvPr/>
            </p:nvSpPr>
            <p:spPr>
              <a:xfrm>
                <a:off x="4092656" y="2010217"/>
                <a:ext cx="62743" cy="28280"/>
              </a:xfrm>
              <a:custGeom>
                <a:avLst/>
                <a:gdLst/>
                <a:ahLst/>
                <a:cxnLst/>
                <a:rect l="l" t="t" r="r" b="b"/>
                <a:pathLst>
                  <a:path w="2194" h="989" extrusionOk="0">
                    <a:moveTo>
                      <a:pt x="1111" y="0"/>
                    </a:moveTo>
                    <a:cubicBezTo>
                      <a:pt x="743" y="0"/>
                      <a:pt x="373" y="175"/>
                      <a:pt x="147" y="527"/>
                    </a:cubicBezTo>
                    <a:cubicBezTo>
                      <a:pt x="0" y="727"/>
                      <a:pt x="193" y="926"/>
                      <a:pt x="391" y="926"/>
                    </a:cubicBezTo>
                    <a:cubicBezTo>
                      <a:pt x="473" y="926"/>
                      <a:pt x="556" y="892"/>
                      <a:pt x="616" y="809"/>
                    </a:cubicBezTo>
                    <a:cubicBezTo>
                      <a:pt x="730" y="635"/>
                      <a:pt x="912" y="549"/>
                      <a:pt x="1096" y="549"/>
                    </a:cubicBezTo>
                    <a:cubicBezTo>
                      <a:pt x="1307" y="549"/>
                      <a:pt x="1521" y="663"/>
                      <a:pt x="1631" y="884"/>
                    </a:cubicBezTo>
                    <a:cubicBezTo>
                      <a:pt x="1693" y="957"/>
                      <a:pt x="1771" y="988"/>
                      <a:pt x="1847" y="988"/>
                    </a:cubicBezTo>
                    <a:cubicBezTo>
                      <a:pt x="2026" y="988"/>
                      <a:pt x="2194" y="814"/>
                      <a:pt x="2101" y="603"/>
                    </a:cubicBezTo>
                    <a:lnTo>
                      <a:pt x="2120" y="603"/>
                    </a:lnTo>
                    <a:cubicBezTo>
                      <a:pt x="1906" y="203"/>
                      <a:pt x="1509" y="0"/>
                      <a:pt x="1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68"/>
              <p:cNvSpPr/>
              <p:nvPr/>
            </p:nvSpPr>
            <p:spPr>
              <a:xfrm>
                <a:off x="4180593" y="2171582"/>
                <a:ext cx="33430" cy="24735"/>
              </a:xfrm>
              <a:custGeom>
                <a:avLst/>
                <a:gdLst/>
                <a:ahLst/>
                <a:cxnLst/>
                <a:rect l="l" t="t" r="r" b="b"/>
                <a:pathLst>
                  <a:path w="1169" h="865" extrusionOk="0">
                    <a:moveTo>
                      <a:pt x="168" y="1"/>
                    </a:moveTo>
                    <a:cubicBezTo>
                      <a:pt x="85" y="1"/>
                      <a:pt x="0" y="73"/>
                      <a:pt x="22" y="185"/>
                    </a:cubicBezTo>
                    <a:cubicBezTo>
                      <a:pt x="146" y="591"/>
                      <a:pt x="502" y="865"/>
                      <a:pt x="904" y="865"/>
                    </a:cubicBezTo>
                    <a:cubicBezTo>
                      <a:pt x="929" y="865"/>
                      <a:pt x="955" y="864"/>
                      <a:pt x="981" y="861"/>
                    </a:cubicBezTo>
                    <a:cubicBezTo>
                      <a:pt x="1163" y="843"/>
                      <a:pt x="1169" y="578"/>
                      <a:pt x="999" y="578"/>
                    </a:cubicBezTo>
                    <a:cubicBezTo>
                      <a:pt x="993" y="578"/>
                      <a:pt x="987" y="579"/>
                      <a:pt x="981" y="579"/>
                    </a:cubicBezTo>
                    <a:lnTo>
                      <a:pt x="1000" y="579"/>
                    </a:lnTo>
                    <a:cubicBezTo>
                      <a:pt x="975" y="582"/>
                      <a:pt x="950" y="584"/>
                      <a:pt x="925" y="584"/>
                    </a:cubicBezTo>
                    <a:cubicBezTo>
                      <a:pt x="634" y="584"/>
                      <a:pt x="374" y="386"/>
                      <a:pt x="304" y="109"/>
                    </a:cubicBezTo>
                    <a:cubicBezTo>
                      <a:pt x="282" y="34"/>
                      <a:pt x="225"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68"/>
              <p:cNvSpPr/>
              <p:nvPr/>
            </p:nvSpPr>
            <p:spPr>
              <a:xfrm>
                <a:off x="4295869" y="2011275"/>
                <a:ext cx="64316" cy="29338"/>
              </a:xfrm>
              <a:custGeom>
                <a:avLst/>
                <a:gdLst/>
                <a:ahLst/>
                <a:cxnLst/>
                <a:rect l="l" t="t" r="r" b="b"/>
                <a:pathLst>
                  <a:path w="2249" h="1026" extrusionOk="0">
                    <a:moveTo>
                      <a:pt x="1119" y="1"/>
                    </a:moveTo>
                    <a:cubicBezTo>
                      <a:pt x="751" y="1"/>
                      <a:pt x="380" y="175"/>
                      <a:pt x="145" y="528"/>
                    </a:cubicBezTo>
                    <a:cubicBezTo>
                      <a:pt x="1" y="738"/>
                      <a:pt x="196" y="930"/>
                      <a:pt x="391" y="930"/>
                    </a:cubicBezTo>
                    <a:cubicBezTo>
                      <a:pt x="475" y="930"/>
                      <a:pt x="559" y="895"/>
                      <a:pt x="615" y="810"/>
                    </a:cubicBezTo>
                    <a:cubicBezTo>
                      <a:pt x="737" y="635"/>
                      <a:pt x="924" y="550"/>
                      <a:pt x="1110" y="550"/>
                    </a:cubicBezTo>
                    <a:cubicBezTo>
                      <a:pt x="1325" y="550"/>
                      <a:pt x="1538" y="664"/>
                      <a:pt x="1649" y="885"/>
                    </a:cubicBezTo>
                    <a:cubicBezTo>
                      <a:pt x="1701" y="984"/>
                      <a:pt x="1785" y="1026"/>
                      <a:pt x="1869" y="1026"/>
                    </a:cubicBezTo>
                    <a:cubicBezTo>
                      <a:pt x="2057" y="1026"/>
                      <a:pt x="2248" y="823"/>
                      <a:pt x="2119" y="603"/>
                    </a:cubicBezTo>
                    <a:lnTo>
                      <a:pt x="2138" y="603"/>
                    </a:lnTo>
                    <a:cubicBezTo>
                      <a:pt x="1913" y="203"/>
                      <a:pt x="151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68"/>
              <p:cNvSpPr/>
              <p:nvPr/>
            </p:nvSpPr>
            <p:spPr>
              <a:xfrm>
                <a:off x="4202499" y="2077960"/>
                <a:ext cx="44326" cy="79809"/>
              </a:xfrm>
              <a:custGeom>
                <a:avLst/>
                <a:gdLst/>
                <a:ahLst/>
                <a:cxnLst/>
                <a:rect l="l" t="t" r="r" b="b"/>
                <a:pathLst>
                  <a:path w="1550" h="2791" extrusionOk="0">
                    <a:moveTo>
                      <a:pt x="1049" y="0"/>
                    </a:moveTo>
                    <a:cubicBezTo>
                      <a:pt x="967" y="0"/>
                      <a:pt x="892" y="57"/>
                      <a:pt x="910" y="169"/>
                    </a:cubicBezTo>
                    <a:lnTo>
                      <a:pt x="1004" y="1222"/>
                    </a:lnTo>
                    <a:cubicBezTo>
                      <a:pt x="1036" y="1506"/>
                      <a:pt x="1081" y="2490"/>
                      <a:pt x="640" y="2490"/>
                    </a:cubicBezTo>
                    <a:cubicBezTo>
                      <a:pt x="555" y="2490"/>
                      <a:pt x="452" y="2453"/>
                      <a:pt x="328" y="2369"/>
                    </a:cubicBezTo>
                    <a:cubicBezTo>
                      <a:pt x="298" y="2350"/>
                      <a:pt x="268" y="2342"/>
                      <a:pt x="240" y="2342"/>
                    </a:cubicBezTo>
                    <a:cubicBezTo>
                      <a:pt x="95" y="2342"/>
                      <a:pt x="1" y="2559"/>
                      <a:pt x="159" y="2669"/>
                    </a:cubicBezTo>
                    <a:cubicBezTo>
                      <a:pt x="283" y="2752"/>
                      <a:pt x="422" y="2790"/>
                      <a:pt x="559" y="2790"/>
                    </a:cubicBezTo>
                    <a:cubicBezTo>
                      <a:pt x="859" y="2790"/>
                      <a:pt x="1152" y="2609"/>
                      <a:pt x="1268" y="2312"/>
                    </a:cubicBezTo>
                    <a:cubicBezTo>
                      <a:pt x="1549" y="1692"/>
                      <a:pt x="1305" y="808"/>
                      <a:pt x="1230" y="169"/>
                    </a:cubicBezTo>
                    <a:cubicBezTo>
                      <a:pt x="1221" y="57"/>
                      <a:pt x="1131" y="0"/>
                      <a:pt x="1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9" name="Google Shape;2089;p68"/>
              <p:cNvGrpSpPr/>
              <p:nvPr/>
            </p:nvGrpSpPr>
            <p:grpSpPr>
              <a:xfrm>
                <a:off x="4065117" y="2059945"/>
                <a:ext cx="327383" cy="106461"/>
                <a:chOff x="4626897" y="3025666"/>
                <a:chExt cx="204576" cy="66530"/>
              </a:xfrm>
            </p:grpSpPr>
            <p:sp>
              <p:nvSpPr>
                <p:cNvPr id="2090" name="Google Shape;2090;p68"/>
                <p:cNvSpPr/>
                <p:nvPr/>
              </p:nvSpPr>
              <p:spPr>
                <a:xfrm>
                  <a:off x="4757223" y="3025666"/>
                  <a:ext cx="72892" cy="66512"/>
                </a:xfrm>
                <a:custGeom>
                  <a:avLst/>
                  <a:gdLst/>
                  <a:ahLst/>
                  <a:cxnLst/>
                  <a:rect l="l" t="t" r="r" b="b"/>
                  <a:pathLst>
                    <a:path w="4079" h="3722" extrusionOk="0">
                      <a:moveTo>
                        <a:pt x="2042" y="0"/>
                      </a:moveTo>
                      <a:cubicBezTo>
                        <a:pt x="1200" y="0"/>
                        <a:pt x="436" y="567"/>
                        <a:pt x="226" y="1438"/>
                      </a:cubicBezTo>
                      <a:cubicBezTo>
                        <a:pt x="0" y="2435"/>
                        <a:pt x="602" y="3431"/>
                        <a:pt x="1617" y="3675"/>
                      </a:cubicBezTo>
                      <a:cubicBezTo>
                        <a:pt x="1755" y="3706"/>
                        <a:pt x="1893" y="3721"/>
                        <a:pt x="2029" y="3721"/>
                      </a:cubicBezTo>
                      <a:cubicBezTo>
                        <a:pt x="2875" y="3721"/>
                        <a:pt x="3643" y="3142"/>
                        <a:pt x="3853" y="2284"/>
                      </a:cubicBezTo>
                      <a:cubicBezTo>
                        <a:pt x="4079" y="1288"/>
                        <a:pt x="3459" y="292"/>
                        <a:pt x="2462" y="48"/>
                      </a:cubicBezTo>
                      <a:cubicBezTo>
                        <a:pt x="2322" y="16"/>
                        <a:pt x="2181" y="0"/>
                        <a:pt x="2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68"/>
                <p:cNvSpPr/>
                <p:nvPr/>
              </p:nvSpPr>
              <p:spPr>
                <a:xfrm>
                  <a:off x="4771322" y="3027185"/>
                  <a:ext cx="60150" cy="63492"/>
                </a:xfrm>
                <a:custGeom>
                  <a:avLst/>
                  <a:gdLst/>
                  <a:ahLst/>
                  <a:cxnLst/>
                  <a:rect l="l" t="t" r="r" b="b"/>
                  <a:pathLst>
                    <a:path w="3366" h="3553" extrusionOk="0">
                      <a:moveTo>
                        <a:pt x="1786" y="0"/>
                      </a:moveTo>
                      <a:cubicBezTo>
                        <a:pt x="1711" y="19"/>
                        <a:pt x="1617" y="57"/>
                        <a:pt x="1542" y="94"/>
                      </a:cubicBezTo>
                      <a:cubicBezTo>
                        <a:pt x="1" y="808"/>
                        <a:pt x="151" y="3045"/>
                        <a:pt x="1786" y="3553"/>
                      </a:cubicBezTo>
                      <a:cubicBezTo>
                        <a:pt x="1861" y="3534"/>
                        <a:pt x="1955" y="3496"/>
                        <a:pt x="2031" y="3459"/>
                      </a:cubicBezTo>
                      <a:cubicBezTo>
                        <a:pt x="2952" y="3026"/>
                        <a:pt x="3365" y="1917"/>
                        <a:pt x="2933" y="996"/>
                      </a:cubicBezTo>
                      <a:cubicBezTo>
                        <a:pt x="2707" y="508"/>
                        <a:pt x="2294" y="151"/>
                        <a:pt x="17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68"/>
                <p:cNvSpPr/>
                <p:nvPr/>
              </p:nvSpPr>
              <p:spPr>
                <a:xfrm>
                  <a:off x="4626897" y="3025684"/>
                  <a:ext cx="73249" cy="66512"/>
                </a:xfrm>
                <a:custGeom>
                  <a:avLst/>
                  <a:gdLst/>
                  <a:ahLst/>
                  <a:cxnLst/>
                  <a:rect l="l" t="t" r="r" b="b"/>
                  <a:pathLst>
                    <a:path w="4099" h="3722" extrusionOk="0">
                      <a:moveTo>
                        <a:pt x="2068" y="0"/>
                      </a:moveTo>
                      <a:cubicBezTo>
                        <a:pt x="1219" y="0"/>
                        <a:pt x="439" y="579"/>
                        <a:pt x="245" y="1437"/>
                      </a:cubicBezTo>
                      <a:cubicBezTo>
                        <a:pt x="1" y="2434"/>
                        <a:pt x="621" y="3430"/>
                        <a:pt x="1617" y="3674"/>
                      </a:cubicBezTo>
                      <a:cubicBezTo>
                        <a:pt x="1758" y="3706"/>
                        <a:pt x="1899" y="3721"/>
                        <a:pt x="2038" y="3721"/>
                      </a:cubicBezTo>
                      <a:cubicBezTo>
                        <a:pt x="2884" y="3721"/>
                        <a:pt x="3660" y="3155"/>
                        <a:pt x="3854" y="2283"/>
                      </a:cubicBezTo>
                      <a:cubicBezTo>
                        <a:pt x="4098" y="1287"/>
                        <a:pt x="3478" y="291"/>
                        <a:pt x="2482" y="47"/>
                      </a:cubicBezTo>
                      <a:cubicBezTo>
                        <a:pt x="2344" y="15"/>
                        <a:pt x="2205" y="0"/>
                        <a:pt x="20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68"/>
                <p:cNvSpPr/>
                <p:nvPr/>
              </p:nvSpPr>
              <p:spPr>
                <a:xfrm>
                  <a:off x="4641336" y="3027185"/>
                  <a:ext cx="60150" cy="63492"/>
                </a:xfrm>
                <a:custGeom>
                  <a:avLst/>
                  <a:gdLst/>
                  <a:ahLst/>
                  <a:cxnLst/>
                  <a:rect l="l" t="t" r="r" b="b"/>
                  <a:pathLst>
                    <a:path w="3366" h="3553" extrusionOk="0">
                      <a:moveTo>
                        <a:pt x="1786" y="0"/>
                      </a:moveTo>
                      <a:cubicBezTo>
                        <a:pt x="1711" y="19"/>
                        <a:pt x="1636" y="57"/>
                        <a:pt x="1561" y="94"/>
                      </a:cubicBezTo>
                      <a:cubicBezTo>
                        <a:pt x="1" y="808"/>
                        <a:pt x="151" y="3064"/>
                        <a:pt x="1786" y="3553"/>
                      </a:cubicBezTo>
                      <a:cubicBezTo>
                        <a:pt x="1862" y="3534"/>
                        <a:pt x="1956" y="3496"/>
                        <a:pt x="2031" y="3459"/>
                      </a:cubicBezTo>
                      <a:cubicBezTo>
                        <a:pt x="2952" y="3026"/>
                        <a:pt x="3365" y="1936"/>
                        <a:pt x="2933" y="996"/>
                      </a:cubicBezTo>
                      <a:cubicBezTo>
                        <a:pt x="2707" y="527"/>
                        <a:pt x="2294" y="151"/>
                        <a:pt x="17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094" name="Google Shape;2094;p68"/>
          <p:cNvGrpSpPr/>
          <p:nvPr/>
        </p:nvGrpSpPr>
        <p:grpSpPr>
          <a:xfrm>
            <a:off x="719995" y="1570770"/>
            <a:ext cx="1344268" cy="3033551"/>
            <a:chOff x="720011" y="539988"/>
            <a:chExt cx="2985272" cy="6736734"/>
          </a:xfrm>
        </p:grpSpPr>
        <p:sp>
          <p:nvSpPr>
            <p:cNvPr id="2095" name="Google Shape;2095;p68"/>
            <p:cNvSpPr/>
            <p:nvPr/>
          </p:nvSpPr>
          <p:spPr>
            <a:xfrm>
              <a:off x="3403281" y="5111847"/>
              <a:ext cx="302002" cy="339673"/>
            </a:xfrm>
            <a:custGeom>
              <a:avLst/>
              <a:gdLst/>
              <a:ahLst/>
              <a:cxnLst/>
              <a:rect l="l" t="t" r="r" b="b"/>
              <a:pathLst>
                <a:path w="2643" h="2973" extrusionOk="0">
                  <a:moveTo>
                    <a:pt x="677" y="0"/>
                  </a:moveTo>
                  <a:cubicBezTo>
                    <a:pt x="317" y="0"/>
                    <a:pt x="1" y="465"/>
                    <a:pt x="331" y="810"/>
                  </a:cubicBezTo>
                  <a:lnTo>
                    <a:pt x="2361" y="2933"/>
                  </a:lnTo>
                  <a:cubicBezTo>
                    <a:pt x="2384" y="2957"/>
                    <a:pt x="2429" y="2973"/>
                    <a:pt x="2473" y="2973"/>
                  </a:cubicBezTo>
                  <a:cubicBezTo>
                    <a:pt x="2500" y="2973"/>
                    <a:pt x="2527" y="2967"/>
                    <a:pt x="2549" y="2952"/>
                  </a:cubicBezTo>
                  <a:cubicBezTo>
                    <a:pt x="2624" y="2896"/>
                    <a:pt x="2643" y="2802"/>
                    <a:pt x="2605" y="2745"/>
                  </a:cubicBezTo>
                  <a:lnTo>
                    <a:pt x="1064" y="227"/>
                  </a:lnTo>
                  <a:cubicBezTo>
                    <a:pt x="1045" y="189"/>
                    <a:pt x="1026" y="171"/>
                    <a:pt x="1007" y="152"/>
                  </a:cubicBezTo>
                  <a:cubicBezTo>
                    <a:pt x="905" y="45"/>
                    <a:pt x="789" y="0"/>
                    <a:pt x="677"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68"/>
            <p:cNvSpPr/>
            <p:nvPr/>
          </p:nvSpPr>
          <p:spPr>
            <a:xfrm>
              <a:off x="3433332" y="5230099"/>
              <a:ext cx="250469" cy="309510"/>
            </a:xfrm>
            <a:custGeom>
              <a:avLst/>
              <a:gdLst/>
              <a:ahLst/>
              <a:cxnLst/>
              <a:rect l="l" t="t" r="r" b="b"/>
              <a:pathLst>
                <a:path w="2192" h="2709" extrusionOk="0">
                  <a:moveTo>
                    <a:pt x="654" y="1"/>
                  </a:moveTo>
                  <a:cubicBezTo>
                    <a:pt x="320" y="1"/>
                    <a:pt x="1" y="376"/>
                    <a:pt x="256" y="752"/>
                  </a:cubicBezTo>
                  <a:cubicBezTo>
                    <a:pt x="387" y="940"/>
                    <a:pt x="519" y="1109"/>
                    <a:pt x="650" y="1259"/>
                  </a:cubicBezTo>
                  <a:cubicBezTo>
                    <a:pt x="782" y="1429"/>
                    <a:pt x="932" y="1579"/>
                    <a:pt x="1064" y="1729"/>
                  </a:cubicBezTo>
                  <a:cubicBezTo>
                    <a:pt x="1346" y="2049"/>
                    <a:pt x="1609" y="2368"/>
                    <a:pt x="1891" y="2669"/>
                  </a:cubicBezTo>
                  <a:cubicBezTo>
                    <a:pt x="1926" y="2692"/>
                    <a:pt x="1968" y="2708"/>
                    <a:pt x="2008" y="2708"/>
                  </a:cubicBezTo>
                  <a:cubicBezTo>
                    <a:pt x="2033" y="2708"/>
                    <a:pt x="2057" y="2702"/>
                    <a:pt x="2079" y="2688"/>
                  </a:cubicBezTo>
                  <a:cubicBezTo>
                    <a:pt x="2154" y="2650"/>
                    <a:pt x="2192" y="2556"/>
                    <a:pt x="2154" y="2481"/>
                  </a:cubicBezTo>
                  <a:cubicBezTo>
                    <a:pt x="1947" y="2124"/>
                    <a:pt x="1759" y="1767"/>
                    <a:pt x="1571" y="1391"/>
                  </a:cubicBezTo>
                  <a:cubicBezTo>
                    <a:pt x="1477" y="1203"/>
                    <a:pt x="1402" y="1034"/>
                    <a:pt x="1308" y="846"/>
                  </a:cubicBezTo>
                  <a:cubicBezTo>
                    <a:pt x="1214" y="658"/>
                    <a:pt x="1139" y="470"/>
                    <a:pt x="1083" y="301"/>
                  </a:cubicBezTo>
                  <a:cubicBezTo>
                    <a:pt x="1064" y="282"/>
                    <a:pt x="1045" y="244"/>
                    <a:pt x="1026" y="207"/>
                  </a:cubicBezTo>
                  <a:cubicBezTo>
                    <a:pt x="924" y="61"/>
                    <a:pt x="788" y="1"/>
                    <a:pt x="654"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68"/>
            <p:cNvSpPr/>
            <p:nvPr/>
          </p:nvSpPr>
          <p:spPr>
            <a:xfrm>
              <a:off x="3438588" y="5321845"/>
              <a:ext cx="174368" cy="293515"/>
            </a:xfrm>
            <a:custGeom>
              <a:avLst/>
              <a:gdLst/>
              <a:ahLst/>
              <a:cxnLst/>
              <a:rect l="l" t="t" r="r" b="b"/>
              <a:pathLst>
                <a:path w="1526" h="2569" extrusionOk="0">
                  <a:moveTo>
                    <a:pt x="618" y="1"/>
                  </a:moveTo>
                  <a:cubicBezTo>
                    <a:pt x="310" y="1"/>
                    <a:pt x="0" y="301"/>
                    <a:pt x="172" y="682"/>
                  </a:cubicBezTo>
                  <a:cubicBezTo>
                    <a:pt x="247" y="870"/>
                    <a:pt x="341" y="1020"/>
                    <a:pt x="416" y="1171"/>
                  </a:cubicBezTo>
                  <a:cubicBezTo>
                    <a:pt x="510" y="1321"/>
                    <a:pt x="586" y="1471"/>
                    <a:pt x="680" y="1622"/>
                  </a:cubicBezTo>
                  <a:cubicBezTo>
                    <a:pt x="849" y="1922"/>
                    <a:pt x="1037" y="2204"/>
                    <a:pt x="1225" y="2505"/>
                  </a:cubicBezTo>
                  <a:cubicBezTo>
                    <a:pt x="1253" y="2547"/>
                    <a:pt x="1302" y="2569"/>
                    <a:pt x="1349" y="2569"/>
                  </a:cubicBezTo>
                  <a:cubicBezTo>
                    <a:pt x="1364" y="2569"/>
                    <a:pt x="1380" y="2566"/>
                    <a:pt x="1394" y="2561"/>
                  </a:cubicBezTo>
                  <a:cubicBezTo>
                    <a:pt x="1469" y="2543"/>
                    <a:pt x="1525" y="2467"/>
                    <a:pt x="1507" y="2374"/>
                  </a:cubicBezTo>
                  <a:cubicBezTo>
                    <a:pt x="1431" y="2054"/>
                    <a:pt x="1337" y="1716"/>
                    <a:pt x="1262" y="1396"/>
                  </a:cubicBezTo>
                  <a:cubicBezTo>
                    <a:pt x="1225" y="1227"/>
                    <a:pt x="1187" y="1058"/>
                    <a:pt x="1168" y="907"/>
                  </a:cubicBezTo>
                  <a:cubicBezTo>
                    <a:pt x="1131" y="738"/>
                    <a:pt x="1093" y="569"/>
                    <a:pt x="1074" y="438"/>
                  </a:cubicBezTo>
                  <a:cubicBezTo>
                    <a:pt x="1074" y="381"/>
                    <a:pt x="1056" y="325"/>
                    <a:pt x="1037" y="287"/>
                  </a:cubicBezTo>
                  <a:cubicBezTo>
                    <a:pt x="946" y="85"/>
                    <a:pt x="782" y="1"/>
                    <a:pt x="618"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68"/>
            <p:cNvSpPr/>
            <p:nvPr/>
          </p:nvSpPr>
          <p:spPr>
            <a:xfrm>
              <a:off x="886951" y="5267460"/>
              <a:ext cx="207162" cy="355668"/>
            </a:xfrm>
            <a:custGeom>
              <a:avLst/>
              <a:gdLst/>
              <a:ahLst/>
              <a:cxnLst/>
              <a:rect l="l" t="t" r="r" b="b"/>
              <a:pathLst>
                <a:path w="1813" h="3113" extrusionOk="0">
                  <a:moveTo>
                    <a:pt x="1135" y="1"/>
                  </a:moveTo>
                  <a:cubicBezTo>
                    <a:pt x="972" y="1"/>
                    <a:pt x="811" y="85"/>
                    <a:pt x="719" y="293"/>
                  </a:cubicBezTo>
                  <a:cubicBezTo>
                    <a:pt x="625" y="538"/>
                    <a:pt x="550" y="744"/>
                    <a:pt x="494" y="970"/>
                  </a:cubicBezTo>
                  <a:cubicBezTo>
                    <a:pt x="419" y="1177"/>
                    <a:pt x="362" y="1402"/>
                    <a:pt x="306" y="1609"/>
                  </a:cubicBezTo>
                  <a:cubicBezTo>
                    <a:pt x="193" y="2060"/>
                    <a:pt x="99" y="2492"/>
                    <a:pt x="24" y="2925"/>
                  </a:cubicBezTo>
                  <a:cubicBezTo>
                    <a:pt x="1" y="3040"/>
                    <a:pt x="84" y="3113"/>
                    <a:pt x="169" y="3113"/>
                  </a:cubicBezTo>
                  <a:cubicBezTo>
                    <a:pt x="222" y="3113"/>
                    <a:pt x="277" y="3084"/>
                    <a:pt x="306" y="3019"/>
                  </a:cubicBezTo>
                  <a:cubicBezTo>
                    <a:pt x="494" y="2624"/>
                    <a:pt x="682" y="2229"/>
                    <a:pt x="888" y="1853"/>
                  </a:cubicBezTo>
                  <a:cubicBezTo>
                    <a:pt x="982" y="1665"/>
                    <a:pt x="1095" y="1459"/>
                    <a:pt x="1208" y="1289"/>
                  </a:cubicBezTo>
                  <a:cubicBezTo>
                    <a:pt x="1302" y="1102"/>
                    <a:pt x="1433" y="895"/>
                    <a:pt x="1527" y="763"/>
                  </a:cubicBezTo>
                  <a:lnTo>
                    <a:pt x="1546" y="744"/>
                  </a:lnTo>
                  <a:cubicBezTo>
                    <a:pt x="1813" y="364"/>
                    <a:pt x="1472" y="1"/>
                    <a:pt x="1135"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68"/>
            <p:cNvSpPr/>
            <p:nvPr/>
          </p:nvSpPr>
          <p:spPr>
            <a:xfrm>
              <a:off x="720011" y="5110933"/>
              <a:ext cx="296061" cy="338759"/>
            </a:xfrm>
            <a:custGeom>
              <a:avLst/>
              <a:gdLst/>
              <a:ahLst/>
              <a:cxnLst/>
              <a:rect l="l" t="t" r="r" b="b"/>
              <a:pathLst>
                <a:path w="2591" h="2965" extrusionOk="0">
                  <a:moveTo>
                    <a:pt x="1942" y="1"/>
                  </a:moveTo>
                  <a:cubicBezTo>
                    <a:pt x="1800" y="1"/>
                    <a:pt x="1657" y="69"/>
                    <a:pt x="1560" y="235"/>
                  </a:cubicBezTo>
                  <a:lnTo>
                    <a:pt x="19" y="2753"/>
                  </a:lnTo>
                  <a:cubicBezTo>
                    <a:pt x="0" y="2810"/>
                    <a:pt x="0" y="2866"/>
                    <a:pt x="38" y="2923"/>
                  </a:cubicBezTo>
                  <a:cubicBezTo>
                    <a:pt x="75" y="2951"/>
                    <a:pt x="117" y="2965"/>
                    <a:pt x="157" y="2965"/>
                  </a:cubicBezTo>
                  <a:cubicBezTo>
                    <a:pt x="197" y="2965"/>
                    <a:pt x="235" y="2951"/>
                    <a:pt x="263" y="2923"/>
                  </a:cubicBezTo>
                  <a:lnTo>
                    <a:pt x="2293" y="818"/>
                  </a:lnTo>
                  <a:lnTo>
                    <a:pt x="2293" y="799"/>
                  </a:lnTo>
                  <a:cubicBezTo>
                    <a:pt x="2331" y="780"/>
                    <a:pt x="2349" y="761"/>
                    <a:pt x="2368" y="724"/>
                  </a:cubicBezTo>
                  <a:cubicBezTo>
                    <a:pt x="2590" y="358"/>
                    <a:pt x="2267" y="1"/>
                    <a:pt x="1942"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68"/>
            <p:cNvSpPr/>
            <p:nvPr/>
          </p:nvSpPr>
          <p:spPr>
            <a:xfrm>
              <a:off x="740807" y="5228614"/>
              <a:ext cx="245213" cy="308025"/>
            </a:xfrm>
            <a:custGeom>
              <a:avLst/>
              <a:gdLst/>
              <a:ahLst/>
              <a:cxnLst/>
              <a:rect l="l" t="t" r="r" b="b"/>
              <a:pathLst>
                <a:path w="2146" h="2696" extrusionOk="0">
                  <a:moveTo>
                    <a:pt x="1548" y="0"/>
                  </a:moveTo>
                  <a:cubicBezTo>
                    <a:pt x="1369" y="0"/>
                    <a:pt x="1193" y="94"/>
                    <a:pt x="1115" y="314"/>
                  </a:cubicBezTo>
                  <a:cubicBezTo>
                    <a:pt x="1058" y="464"/>
                    <a:pt x="965" y="671"/>
                    <a:pt x="889" y="859"/>
                  </a:cubicBezTo>
                  <a:cubicBezTo>
                    <a:pt x="795" y="1028"/>
                    <a:pt x="720" y="1216"/>
                    <a:pt x="626" y="1404"/>
                  </a:cubicBezTo>
                  <a:cubicBezTo>
                    <a:pt x="438" y="1761"/>
                    <a:pt x="250" y="2118"/>
                    <a:pt x="44" y="2494"/>
                  </a:cubicBezTo>
                  <a:cubicBezTo>
                    <a:pt x="0" y="2595"/>
                    <a:pt x="89" y="2695"/>
                    <a:pt x="192" y="2695"/>
                  </a:cubicBezTo>
                  <a:cubicBezTo>
                    <a:pt x="224" y="2695"/>
                    <a:pt x="257" y="2685"/>
                    <a:pt x="288" y="2663"/>
                  </a:cubicBezTo>
                  <a:cubicBezTo>
                    <a:pt x="570" y="2363"/>
                    <a:pt x="852" y="2062"/>
                    <a:pt x="1134" y="1742"/>
                  </a:cubicBezTo>
                  <a:cubicBezTo>
                    <a:pt x="1265" y="1592"/>
                    <a:pt x="1397" y="1442"/>
                    <a:pt x="1528" y="1272"/>
                  </a:cubicBezTo>
                  <a:cubicBezTo>
                    <a:pt x="1660" y="1103"/>
                    <a:pt x="1792" y="953"/>
                    <a:pt x="1942" y="746"/>
                  </a:cubicBezTo>
                  <a:lnTo>
                    <a:pt x="1961" y="746"/>
                  </a:lnTo>
                  <a:cubicBezTo>
                    <a:pt x="1979" y="709"/>
                    <a:pt x="1998" y="671"/>
                    <a:pt x="2017" y="633"/>
                  </a:cubicBezTo>
                  <a:cubicBezTo>
                    <a:pt x="2146" y="258"/>
                    <a:pt x="1844" y="0"/>
                    <a:pt x="1548"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68"/>
            <p:cNvSpPr/>
            <p:nvPr/>
          </p:nvSpPr>
          <p:spPr>
            <a:xfrm>
              <a:off x="807994" y="5322530"/>
              <a:ext cx="164656" cy="292715"/>
            </a:xfrm>
            <a:custGeom>
              <a:avLst/>
              <a:gdLst/>
              <a:ahLst/>
              <a:cxnLst/>
              <a:rect l="l" t="t" r="r" b="b"/>
              <a:pathLst>
                <a:path w="1441" h="2562" extrusionOk="0">
                  <a:moveTo>
                    <a:pt x="919" y="0"/>
                  </a:moveTo>
                  <a:cubicBezTo>
                    <a:pt x="705" y="0"/>
                    <a:pt x="496" y="131"/>
                    <a:pt x="470" y="413"/>
                  </a:cubicBezTo>
                  <a:cubicBezTo>
                    <a:pt x="452" y="544"/>
                    <a:pt x="414" y="732"/>
                    <a:pt x="377" y="883"/>
                  </a:cubicBezTo>
                  <a:cubicBezTo>
                    <a:pt x="358" y="1052"/>
                    <a:pt x="320" y="1221"/>
                    <a:pt x="283" y="1371"/>
                  </a:cubicBezTo>
                  <a:cubicBezTo>
                    <a:pt x="207" y="1710"/>
                    <a:pt x="113" y="2048"/>
                    <a:pt x="38" y="2368"/>
                  </a:cubicBezTo>
                  <a:cubicBezTo>
                    <a:pt x="0" y="2481"/>
                    <a:pt x="90" y="2561"/>
                    <a:pt x="181" y="2561"/>
                  </a:cubicBezTo>
                  <a:cubicBezTo>
                    <a:pt x="226" y="2561"/>
                    <a:pt x="271" y="2542"/>
                    <a:pt x="301" y="2499"/>
                  </a:cubicBezTo>
                  <a:cubicBezTo>
                    <a:pt x="489" y="2198"/>
                    <a:pt x="677" y="1916"/>
                    <a:pt x="846" y="1616"/>
                  </a:cubicBezTo>
                  <a:lnTo>
                    <a:pt x="1110" y="1165"/>
                  </a:lnTo>
                  <a:cubicBezTo>
                    <a:pt x="1204" y="995"/>
                    <a:pt x="1279" y="864"/>
                    <a:pt x="1354" y="676"/>
                  </a:cubicBezTo>
                  <a:lnTo>
                    <a:pt x="1373" y="676"/>
                  </a:lnTo>
                  <a:cubicBezTo>
                    <a:pt x="1391" y="620"/>
                    <a:pt x="1391" y="563"/>
                    <a:pt x="1410" y="526"/>
                  </a:cubicBezTo>
                  <a:cubicBezTo>
                    <a:pt x="1441" y="187"/>
                    <a:pt x="1176" y="0"/>
                    <a:pt x="919"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68"/>
            <p:cNvSpPr/>
            <p:nvPr/>
          </p:nvSpPr>
          <p:spPr>
            <a:xfrm>
              <a:off x="1033552" y="5174001"/>
              <a:ext cx="108552" cy="397599"/>
            </a:xfrm>
            <a:custGeom>
              <a:avLst/>
              <a:gdLst/>
              <a:ahLst/>
              <a:cxnLst/>
              <a:rect l="l" t="t" r="r" b="b"/>
              <a:pathLst>
                <a:path w="950" h="3480" extrusionOk="0">
                  <a:moveTo>
                    <a:pt x="479" y="0"/>
                  </a:moveTo>
                  <a:cubicBezTo>
                    <a:pt x="246" y="0"/>
                    <a:pt x="9" y="155"/>
                    <a:pt x="0" y="472"/>
                  </a:cubicBezTo>
                  <a:cubicBezTo>
                    <a:pt x="0" y="735"/>
                    <a:pt x="19" y="942"/>
                    <a:pt x="19" y="1205"/>
                  </a:cubicBezTo>
                  <a:cubicBezTo>
                    <a:pt x="19" y="1450"/>
                    <a:pt x="38" y="1675"/>
                    <a:pt x="57" y="1920"/>
                  </a:cubicBezTo>
                  <a:cubicBezTo>
                    <a:pt x="94" y="2408"/>
                    <a:pt x="132" y="2878"/>
                    <a:pt x="188" y="3348"/>
                  </a:cubicBezTo>
                  <a:cubicBezTo>
                    <a:pt x="207" y="3423"/>
                    <a:pt x="263" y="3480"/>
                    <a:pt x="338" y="3480"/>
                  </a:cubicBezTo>
                  <a:cubicBezTo>
                    <a:pt x="414" y="3480"/>
                    <a:pt x="489" y="3423"/>
                    <a:pt x="508" y="3348"/>
                  </a:cubicBezTo>
                  <a:cubicBezTo>
                    <a:pt x="545" y="2878"/>
                    <a:pt x="602" y="2408"/>
                    <a:pt x="677" y="1938"/>
                  </a:cubicBezTo>
                  <a:cubicBezTo>
                    <a:pt x="714" y="1732"/>
                    <a:pt x="752" y="1487"/>
                    <a:pt x="790" y="1262"/>
                  </a:cubicBezTo>
                  <a:cubicBezTo>
                    <a:pt x="827" y="1036"/>
                    <a:pt x="884" y="792"/>
                    <a:pt x="940" y="585"/>
                  </a:cubicBezTo>
                  <a:cubicBezTo>
                    <a:pt x="940" y="547"/>
                    <a:pt x="940" y="510"/>
                    <a:pt x="940" y="472"/>
                  </a:cubicBezTo>
                  <a:cubicBezTo>
                    <a:pt x="949" y="160"/>
                    <a:pt x="716" y="0"/>
                    <a:pt x="479"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68"/>
            <p:cNvSpPr/>
            <p:nvPr/>
          </p:nvSpPr>
          <p:spPr>
            <a:xfrm>
              <a:off x="838046" y="5102478"/>
              <a:ext cx="317999" cy="277519"/>
            </a:xfrm>
            <a:custGeom>
              <a:avLst/>
              <a:gdLst/>
              <a:ahLst/>
              <a:cxnLst/>
              <a:rect l="l" t="t" r="r" b="b"/>
              <a:pathLst>
                <a:path w="2783" h="2429" extrusionOk="0">
                  <a:moveTo>
                    <a:pt x="1389" y="1"/>
                  </a:moveTo>
                  <a:cubicBezTo>
                    <a:pt x="961" y="1"/>
                    <a:pt x="545" y="236"/>
                    <a:pt x="339" y="647"/>
                  </a:cubicBezTo>
                  <a:cubicBezTo>
                    <a:pt x="1" y="1230"/>
                    <a:pt x="226" y="1982"/>
                    <a:pt x="828" y="2282"/>
                  </a:cubicBezTo>
                  <a:cubicBezTo>
                    <a:pt x="1008" y="2381"/>
                    <a:pt x="1205" y="2428"/>
                    <a:pt x="1399" y="2428"/>
                  </a:cubicBezTo>
                  <a:cubicBezTo>
                    <a:pt x="1833" y="2428"/>
                    <a:pt x="2255" y="2196"/>
                    <a:pt x="2463" y="1794"/>
                  </a:cubicBezTo>
                  <a:cubicBezTo>
                    <a:pt x="2782" y="1211"/>
                    <a:pt x="2576" y="459"/>
                    <a:pt x="1974" y="159"/>
                  </a:cubicBezTo>
                  <a:cubicBezTo>
                    <a:pt x="1790" y="51"/>
                    <a:pt x="1588" y="1"/>
                    <a:pt x="1389"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68"/>
            <p:cNvSpPr/>
            <p:nvPr/>
          </p:nvSpPr>
          <p:spPr>
            <a:xfrm>
              <a:off x="857357" y="4370798"/>
              <a:ext cx="539217" cy="973203"/>
            </a:xfrm>
            <a:custGeom>
              <a:avLst/>
              <a:gdLst/>
              <a:ahLst/>
              <a:cxnLst/>
              <a:rect l="l" t="t" r="r" b="b"/>
              <a:pathLst>
                <a:path w="4719" h="8518" extrusionOk="0">
                  <a:moveTo>
                    <a:pt x="3398" y="0"/>
                  </a:moveTo>
                  <a:cubicBezTo>
                    <a:pt x="2897" y="0"/>
                    <a:pt x="2430" y="330"/>
                    <a:pt x="2294" y="830"/>
                  </a:cubicBezTo>
                  <a:lnTo>
                    <a:pt x="245" y="6995"/>
                  </a:lnTo>
                  <a:cubicBezTo>
                    <a:pt x="1" y="7747"/>
                    <a:pt x="565" y="8517"/>
                    <a:pt x="1354" y="8517"/>
                  </a:cubicBezTo>
                  <a:cubicBezTo>
                    <a:pt x="1843" y="8517"/>
                    <a:pt x="2294" y="8198"/>
                    <a:pt x="2444" y="7728"/>
                  </a:cubicBezTo>
                  <a:lnTo>
                    <a:pt x="4474" y="1544"/>
                  </a:lnTo>
                  <a:cubicBezTo>
                    <a:pt x="4719" y="943"/>
                    <a:pt x="4380" y="266"/>
                    <a:pt x="3760" y="59"/>
                  </a:cubicBezTo>
                  <a:cubicBezTo>
                    <a:pt x="3640" y="19"/>
                    <a:pt x="3518" y="0"/>
                    <a:pt x="3398"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68"/>
            <p:cNvSpPr/>
            <p:nvPr/>
          </p:nvSpPr>
          <p:spPr>
            <a:xfrm>
              <a:off x="1091484" y="3204040"/>
              <a:ext cx="699873" cy="1433412"/>
            </a:xfrm>
            <a:custGeom>
              <a:avLst/>
              <a:gdLst/>
              <a:ahLst/>
              <a:cxnLst/>
              <a:rect l="l" t="t" r="r" b="b"/>
              <a:pathLst>
                <a:path w="6125" h="12546" extrusionOk="0">
                  <a:moveTo>
                    <a:pt x="4676" y="1"/>
                  </a:moveTo>
                  <a:cubicBezTo>
                    <a:pt x="4227" y="1"/>
                    <a:pt x="3783" y="250"/>
                    <a:pt x="3609" y="836"/>
                  </a:cubicBezTo>
                  <a:lnTo>
                    <a:pt x="245" y="11023"/>
                  </a:lnTo>
                  <a:cubicBezTo>
                    <a:pt x="1" y="11775"/>
                    <a:pt x="546" y="12546"/>
                    <a:pt x="1335" y="12546"/>
                  </a:cubicBezTo>
                  <a:cubicBezTo>
                    <a:pt x="1843" y="12546"/>
                    <a:pt x="2275" y="12226"/>
                    <a:pt x="2425" y="11756"/>
                  </a:cubicBezTo>
                  <a:lnTo>
                    <a:pt x="5790" y="1550"/>
                  </a:lnTo>
                  <a:cubicBezTo>
                    <a:pt x="6125" y="637"/>
                    <a:pt x="5393" y="1"/>
                    <a:pt x="4676"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68"/>
            <p:cNvSpPr/>
            <p:nvPr/>
          </p:nvSpPr>
          <p:spPr>
            <a:xfrm>
              <a:off x="1314871" y="3173534"/>
              <a:ext cx="502652" cy="710194"/>
            </a:xfrm>
            <a:custGeom>
              <a:avLst/>
              <a:gdLst/>
              <a:ahLst/>
              <a:cxnLst/>
              <a:rect l="l" t="t" r="r" b="b"/>
              <a:pathLst>
                <a:path w="4399" h="6216" extrusionOk="0">
                  <a:moveTo>
                    <a:pt x="2775" y="1"/>
                  </a:moveTo>
                  <a:cubicBezTo>
                    <a:pt x="2152" y="1"/>
                    <a:pt x="1574" y="403"/>
                    <a:pt x="1391" y="1028"/>
                  </a:cubicBezTo>
                  <a:lnTo>
                    <a:pt x="0" y="5332"/>
                  </a:lnTo>
                  <a:lnTo>
                    <a:pt x="2707" y="6215"/>
                  </a:lnTo>
                  <a:lnTo>
                    <a:pt x="4117" y="1911"/>
                  </a:lnTo>
                  <a:cubicBezTo>
                    <a:pt x="4398" y="1141"/>
                    <a:pt x="3985" y="314"/>
                    <a:pt x="3214" y="69"/>
                  </a:cubicBezTo>
                  <a:cubicBezTo>
                    <a:pt x="3068" y="23"/>
                    <a:pt x="2920" y="1"/>
                    <a:pt x="27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68"/>
            <p:cNvSpPr/>
            <p:nvPr/>
          </p:nvSpPr>
          <p:spPr>
            <a:xfrm>
              <a:off x="3330494" y="5267460"/>
              <a:ext cx="206477" cy="355668"/>
            </a:xfrm>
            <a:custGeom>
              <a:avLst/>
              <a:gdLst/>
              <a:ahLst/>
              <a:cxnLst/>
              <a:rect l="l" t="t" r="r" b="b"/>
              <a:pathLst>
                <a:path w="1807" h="3113" extrusionOk="0">
                  <a:moveTo>
                    <a:pt x="665" y="0"/>
                  </a:moveTo>
                  <a:cubicBezTo>
                    <a:pt x="328" y="0"/>
                    <a:pt x="1" y="396"/>
                    <a:pt x="272" y="763"/>
                  </a:cubicBezTo>
                  <a:cubicBezTo>
                    <a:pt x="366" y="914"/>
                    <a:pt x="498" y="1102"/>
                    <a:pt x="611" y="1289"/>
                  </a:cubicBezTo>
                  <a:cubicBezTo>
                    <a:pt x="723" y="1477"/>
                    <a:pt x="817" y="1665"/>
                    <a:pt x="930" y="1853"/>
                  </a:cubicBezTo>
                  <a:cubicBezTo>
                    <a:pt x="1118" y="2229"/>
                    <a:pt x="1325" y="2624"/>
                    <a:pt x="1513" y="3019"/>
                  </a:cubicBezTo>
                  <a:cubicBezTo>
                    <a:pt x="1542" y="3084"/>
                    <a:pt x="1593" y="3113"/>
                    <a:pt x="1645" y="3113"/>
                  </a:cubicBezTo>
                  <a:cubicBezTo>
                    <a:pt x="1726" y="3113"/>
                    <a:pt x="1806" y="3040"/>
                    <a:pt x="1795" y="2925"/>
                  </a:cubicBezTo>
                  <a:cubicBezTo>
                    <a:pt x="1701" y="2492"/>
                    <a:pt x="1607" y="2060"/>
                    <a:pt x="1494" y="1628"/>
                  </a:cubicBezTo>
                  <a:cubicBezTo>
                    <a:pt x="1438" y="1402"/>
                    <a:pt x="1400" y="1196"/>
                    <a:pt x="1325" y="970"/>
                  </a:cubicBezTo>
                  <a:cubicBezTo>
                    <a:pt x="1250" y="744"/>
                    <a:pt x="1175" y="538"/>
                    <a:pt x="1081" y="312"/>
                  </a:cubicBezTo>
                  <a:cubicBezTo>
                    <a:pt x="1081" y="275"/>
                    <a:pt x="1062" y="237"/>
                    <a:pt x="1024" y="199"/>
                  </a:cubicBezTo>
                  <a:cubicBezTo>
                    <a:pt x="925" y="59"/>
                    <a:pt x="794" y="0"/>
                    <a:pt x="665"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68"/>
            <p:cNvSpPr/>
            <p:nvPr/>
          </p:nvSpPr>
          <p:spPr>
            <a:xfrm>
              <a:off x="3274162" y="5174001"/>
              <a:ext cx="115408" cy="397599"/>
            </a:xfrm>
            <a:custGeom>
              <a:avLst/>
              <a:gdLst/>
              <a:ahLst/>
              <a:cxnLst/>
              <a:rect l="l" t="t" r="r" b="b"/>
              <a:pathLst>
                <a:path w="1010" h="3480" extrusionOk="0">
                  <a:moveTo>
                    <a:pt x="557" y="0"/>
                  </a:moveTo>
                  <a:cubicBezTo>
                    <a:pt x="280" y="0"/>
                    <a:pt x="1" y="222"/>
                    <a:pt x="89" y="585"/>
                  </a:cubicBezTo>
                  <a:cubicBezTo>
                    <a:pt x="145" y="792"/>
                    <a:pt x="183" y="1036"/>
                    <a:pt x="220" y="1262"/>
                  </a:cubicBezTo>
                  <a:cubicBezTo>
                    <a:pt x="277" y="1468"/>
                    <a:pt x="314" y="1713"/>
                    <a:pt x="352" y="1938"/>
                  </a:cubicBezTo>
                  <a:cubicBezTo>
                    <a:pt x="427" y="2408"/>
                    <a:pt x="483" y="2878"/>
                    <a:pt x="521" y="3348"/>
                  </a:cubicBezTo>
                  <a:cubicBezTo>
                    <a:pt x="521" y="3404"/>
                    <a:pt x="577" y="3461"/>
                    <a:pt x="653" y="3480"/>
                  </a:cubicBezTo>
                  <a:cubicBezTo>
                    <a:pt x="728" y="3480"/>
                    <a:pt x="803" y="3423"/>
                    <a:pt x="822" y="3348"/>
                  </a:cubicBezTo>
                  <a:cubicBezTo>
                    <a:pt x="897" y="2878"/>
                    <a:pt x="934" y="2389"/>
                    <a:pt x="972" y="1920"/>
                  </a:cubicBezTo>
                  <a:cubicBezTo>
                    <a:pt x="991" y="1675"/>
                    <a:pt x="1010" y="1431"/>
                    <a:pt x="1010" y="1205"/>
                  </a:cubicBezTo>
                  <a:lnTo>
                    <a:pt x="1010" y="472"/>
                  </a:lnTo>
                  <a:cubicBezTo>
                    <a:pt x="1010" y="435"/>
                    <a:pt x="1010" y="397"/>
                    <a:pt x="1010" y="360"/>
                  </a:cubicBezTo>
                  <a:cubicBezTo>
                    <a:pt x="947" y="111"/>
                    <a:pt x="753" y="0"/>
                    <a:pt x="557"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68"/>
            <p:cNvSpPr/>
            <p:nvPr/>
          </p:nvSpPr>
          <p:spPr>
            <a:xfrm>
              <a:off x="3264907" y="5102478"/>
              <a:ext cx="317999" cy="277862"/>
            </a:xfrm>
            <a:custGeom>
              <a:avLst/>
              <a:gdLst/>
              <a:ahLst/>
              <a:cxnLst/>
              <a:rect l="l" t="t" r="r" b="b"/>
              <a:pathLst>
                <a:path w="2783" h="2432" extrusionOk="0">
                  <a:moveTo>
                    <a:pt x="1412" y="1"/>
                  </a:moveTo>
                  <a:cubicBezTo>
                    <a:pt x="1214" y="1"/>
                    <a:pt x="1012" y="51"/>
                    <a:pt x="828" y="159"/>
                  </a:cubicBezTo>
                  <a:cubicBezTo>
                    <a:pt x="226" y="459"/>
                    <a:pt x="1" y="1211"/>
                    <a:pt x="320" y="1794"/>
                  </a:cubicBezTo>
                  <a:cubicBezTo>
                    <a:pt x="539" y="2205"/>
                    <a:pt x="959" y="2432"/>
                    <a:pt x="1390" y="2432"/>
                  </a:cubicBezTo>
                  <a:cubicBezTo>
                    <a:pt x="1589" y="2432"/>
                    <a:pt x="1790" y="2383"/>
                    <a:pt x="1974" y="2282"/>
                  </a:cubicBezTo>
                  <a:cubicBezTo>
                    <a:pt x="2576" y="1982"/>
                    <a:pt x="2782" y="1230"/>
                    <a:pt x="2463" y="647"/>
                  </a:cubicBezTo>
                  <a:cubicBezTo>
                    <a:pt x="2257" y="236"/>
                    <a:pt x="1841" y="1"/>
                    <a:pt x="1412"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68"/>
            <p:cNvSpPr/>
            <p:nvPr/>
          </p:nvSpPr>
          <p:spPr>
            <a:xfrm>
              <a:off x="3026551" y="4370798"/>
              <a:ext cx="537045" cy="973203"/>
            </a:xfrm>
            <a:custGeom>
              <a:avLst/>
              <a:gdLst/>
              <a:ahLst/>
              <a:cxnLst/>
              <a:rect l="l" t="t" r="r" b="b"/>
              <a:pathLst>
                <a:path w="4700" h="8518" extrusionOk="0">
                  <a:moveTo>
                    <a:pt x="1319" y="0"/>
                  </a:moveTo>
                  <a:cubicBezTo>
                    <a:pt x="1200" y="0"/>
                    <a:pt x="1079" y="19"/>
                    <a:pt x="959" y="59"/>
                  </a:cubicBezTo>
                  <a:cubicBezTo>
                    <a:pt x="339" y="266"/>
                    <a:pt x="0" y="943"/>
                    <a:pt x="245" y="1544"/>
                  </a:cubicBezTo>
                  <a:lnTo>
                    <a:pt x="2274" y="7728"/>
                  </a:lnTo>
                  <a:cubicBezTo>
                    <a:pt x="2425" y="8198"/>
                    <a:pt x="2876" y="8517"/>
                    <a:pt x="3365" y="8517"/>
                  </a:cubicBezTo>
                  <a:cubicBezTo>
                    <a:pt x="4154" y="8517"/>
                    <a:pt x="4699" y="7747"/>
                    <a:pt x="4455" y="6995"/>
                  </a:cubicBezTo>
                  <a:lnTo>
                    <a:pt x="2425" y="830"/>
                  </a:lnTo>
                  <a:cubicBezTo>
                    <a:pt x="2273" y="330"/>
                    <a:pt x="1816" y="0"/>
                    <a:pt x="1319"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68"/>
            <p:cNvSpPr/>
            <p:nvPr/>
          </p:nvSpPr>
          <p:spPr>
            <a:xfrm>
              <a:off x="2639538" y="3211466"/>
              <a:ext cx="692103" cy="1425985"/>
            </a:xfrm>
            <a:custGeom>
              <a:avLst/>
              <a:gdLst/>
              <a:ahLst/>
              <a:cxnLst/>
              <a:rect l="l" t="t" r="r" b="b"/>
              <a:pathLst>
                <a:path w="6057" h="12481" extrusionOk="0">
                  <a:moveTo>
                    <a:pt x="1395" y="1"/>
                  </a:moveTo>
                  <a:cubicBezTo>
                    <a:pt x="701" y="1"/>
                    <a:pt x="0" y="603"/>
                    <a:pt x="267" y="1485"/>
                  </a:cubicBezTo>
                  <a:lnTo>
                    <a:pt x="3632" y="11691"/>
                  </a:lnTo>
                  <a:cubicBezTo>
                    <a:pt x="3782" y="12161"/>
                    <a:pt x="4214" y="12481"/>
                    <a:pt x="4722" y="12481"/>
                  </a:cubicBezTo>
                  <a:cubicBezTo>
                    <a:pt x="5492" y="12481"/>
                    <a:pt x="6056" y="11710"/>
                    <a:pt x="5812" y="10958"/>
                  </a:cubicBezTo>
                  <a:lnTo>
                    <a:pt x="2447" y="771"/>
                  </a:lnTo>
                  <a:cubicBezTo>
                    <a:pt x="2253" y="232"/>
                    <a:pt x="1826" y="1"/>
                    <a:pt x="1395"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68"/>
            <p:cNvSpPr/>
            <p:nvPr/>
          </p:nvSpPr>
          <p:spPr>
            <a:xfrm>
              <a:off x="2609829" y="3177647"/>
              <a:ext cx="500595" cy="706080"/>
            </a:xfrm>
            <a:custGeom>
              <a:avLst/>
              <a:gdLst/>
              <a:ahLst/>
              <a:cxnLst/>
              <a:rect l="l" t="t" r="r" b="b"/>
              <a:pathLst>
                <a:path w="4381" h="6180" extrusionOk="0">
                  <a:moveTo>
                    <a:pt x="1608" y="1"/>
                  </a:moveTo>
                  <a:cubicBezTo>
                    <a:pt x="1462" y="1"/>
                    <a:pt x="1313" y="23"/>
                    <a:pt x="1166" y="71"/>
                  </a:cubicBezTo>
                  <a:cubicBezTo>
                    <a:pt x="414" y="315"/>
                    <a:pt x="1" y="1123"/>
                    <a:pt x="245" y="1875"/>
                  </a:cubicBezTo>
                  <a:lnTo>
                    <a:pt x="1655" y="6179"/>
                  </a:lnTo>
                  <a:lnTo>
                    <a:pt x="4380" y="5296"/>
                  </a:lnTo>
                  <a:lnTo>
                    <a:pt x="2971" y="992"/>
                  </a:lnTo>
                  <a:cubicBezTo>
                    <a:pt x="2774" y="387"/>
                    <a:pt x="2212" y="1"/>
                    <a:pt x="16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68"/>
            <p:cNvSpPr/>
            <p:nvPr/>
          </p:nvSpPr>
          <p:spPr>
            <a:xfrm>
              <a:off x="2367246" y="3966225"/>
              <a:ext cx="315714" cy="1873741"/>
            </a:xfrm>
            <a:custGeom>
              <a:avLst/>
              <a:gdLst/>
              <a:ahLst/>
              <a:cxnLst/>
              <a:rect l="l" t="t" r="r" b="b"/>
              <a:pathLst>
                <a:path w="2763" h="16400" extrusionOk="0">
                  <a:moveTo>
                    <a:pt x="1384" y="1"/>
                  </a:moveTo>
                  <a:cubicBezTo>
                    <a:pt x="714" y="1"/>
                    <a:pt x="47" y="443"/>
                    <a:pt x="19" y="1326"/>
                  </a:cubicBezTo>
                  <a:lnTo>
                    <a:pt x="19" y="15028"/>
                  </a:lnTo>
                  <a:cubicBezTo>
                    <a:pt x="0" y="15780"/>
                    <a:pt x="620" y="16400"/>
                    <a:pt x="1391" y="16400"/>
                  </a:cubicBezTo>
                  <a:cubicBezTo>
                    <a:pt x="2143" y="16400"/>
                    <a:pt x="2763" y="15780"/>
                    <a:pt x="2763" y="15028"/>
                  </a:cubicBezTo>
                  <a:lnTo>
                    <a:pt x="2763" y="1326"/>
                  </a:lnTo>
                  <a:cubicBezTo>
                    <a:pt x="2725" y="443"/>
                    <a:pt x="2053" y="1"/>
                    <a:pt x="1384"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68"/>
            <p:cNvSpPr/>
            <p:nvPr/>
          </p:nvSpPr>
          <p:spPr>
            <a:xfrm>
              <a:off x="2287718" y="4117726"/>
              <a:ext cx="474771" cy="850496"/>
            </a:xfrm>
            <a:custGeom>
              <a:avLst/>
              <a:gdLst/>
              <a:ahLst/>
              <a:cxnLst/>
              <a:rect l="l" t="t" r="r" b="b"/>
              <a:pathLst>
                <a:path w="4155" h="7444" extrusionOk="0">
                  <a:moveTo>
                    <a:pt x="1" y="0"/>
                  </a:moveTo>
                  <a:lnTo>
                    <a:pt x="1" y="7443"/>
                  </a:lnTo>
                  <a:lnTo>
                    <a:pt x="4154" y="7443"/>
                  </a:lnTo>
                  <a:lnTo>
                    <a:pt x="41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68"/>
            <p:cNvSpPr/>
            <p:nvPr/>
          </p:nvSpPr>
          <p:spPr>
            <a:xfrm>
              <a:off x="2369303" y="5531729"/>
              <a:ext cx="313657" cy="1665459"/>
            </a:xfrm>
            <a:custGeom>
              <a:avLst/>
              <a:gdLst/>
              <a:ahLst/>
              <a:cxnLst/>
              <a:rect l="l" t="t" r="r" b="b"/>
              <a:pathLst>
                <a:path w="2745" h="14577" extrusionOk="0">
                  <a:moveTo>
                    <a:pt x="1366" y="1"/>
                  </a:moveTo>
                  <a:cubicBezTo>
                    <a:pt x="696" y="1"/>
                    <a:pt x="29" y="443"/>
                    <a:pt x="1" y="1326"/>
                  </a:cubicBezTo>
                  <a:lnTo>
                    <a:pt x="1" y="13186"/>
                  </a:lnTo>
                  <a:cubicBezTo>
                    <a:pt x="1" y="13956"/>
                    <a:pt x="602" y="14577"/>
                    <a:pt x="1373" y="14577"/>
                  </a:cubicBezTo>
                  <a:cubicBezTo>
                    <a:pt x="2125" y="14577"/>
                    <a:pt x="2745" y="13956"/>
                    <a:pt x="2745" y="13186"/>
                  </a:cubicBezTo>
                  <a:lnTo>
                    <a:pt x="2745" y="1326"/>
                  </a:lnTo>
                  <a:cubicBezTo>
                    <a:pt x="2707" y="443"/>
                    <a:pt x="2035" y="1"/>
                    <a:pt x="1366"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68"/>
            <p:cNvSpPr/>
            <p:nvPr/>
          </p:nvSpPr>
          <p:spPr>
            <a:xfrm>
              <a:off x="2367246" y="6308082"/>
              <a:ext cx="315714" cy="730188"/>
            </a:xfrm>
            <a:custGeom>
              <a:avLst/>
              <a:gdLst/>
              <a:ahLst/>
              <a:cxnLst/>
              <a:rect l="l" t="t" r="r" b="b"/>
              <a:pathLst>
                <a:path w="2763" h="6391" extrusionOk="0">
                  <a:moveTo>
                    <a:pt x="0" y="0"/>
                  </a:moveTo>
                  <a:lnTo>
                    <a:pt x="0" y="6391"/>
                  </a:lnTo>
                  <a:lnTo>
                    <a:pt x="2763" y="6391"/>
                  </a:lnTo>
                  <a:lnTo>
                    <a:pt x="27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68"/>
            <p:cNvSpPr/>
            <p:nvPr/>
          </p:nvSpPr>
          <p:spPr>
            <a:xfrm>
              <a:off x="2367246" y="6967326"/>
              <a:ext cx="541273" cy="309396"/>
            </a:xfrm>
            <a:custGeom>
              <a:avLst/>
              <a:gdLst/>
              <a:ahLst/>
              <a:cxnLst/>
              <a:rect l="l" t="t" r="r" b="b"/>
              <a:pathLst>
                <a:path w="4737" h="2708" extrusionOk="0">
                  <a:moveTo>
                    <a:pt x="0" y="1"/>
                  </a:moveTo>
                  <a:lnTo>
                    <a:pt x="0" y="2707"/>
                  </a:lnTo>
                  <a:lnTo>
                    <a:pt x="4736" y="2707"/>
                  </a:lnTo>
                  <a:lnTo>
                    <a:pt x="2782" y="1110"/>
                  </a:lnTo>
                  <a:lnTo>
                    <a:pt x="278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68"/>
            <p:cNvSpPr/>
            <p:nvPr/>
          </p:nvSpPr>
          <p:spPr>
            <a:xfrm>
              <a:off x="2362904" y="7212171"/>
              <a:ext cx="487683" cy="13025"/>
            </a:xfrm>
            <a:custGeom>
              <a:avLst/>
              <a:gdLst/>
              <a:ahLst/>
              <a:cxnLst/>
              <a:rect l="l" t="t" r="r" b="b"/>
              <a:pathLst>
                <a:path w="4268" h="114" extrusionOk="0">
                  <a:moveTo>
                    <a:pt x="76" y="0"/>
                  </a:moveTo>
                  <a:cubicBezTo>
                    <a:pt x="0" y="0"/>
                    <a:pt x="0" y="113"/>
                    <a:pt x="76" y="113"/>
                  </a:cubicBezTo>
                  <a:lnTo>
                    <a:pt x="4192" y="113"/>
                  </a:lnTo>
                  <a:cubicBezTo>
                    <a:pt x="4267" y="113"/>
                    <a:pt x="4267" y="0"/>
                    <a:pt x="4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68"/>
            <p:cNvSpPr/>
            <p:nvPr/>
          </p:nvSpPr>
          <p:spPr>
            <a:xfrm>
              <a:off x="2358562" y="7094033"/>
              <a:ext cx="122606" cy="127277"/>
            </a:xfrm>
            <a:custGeom>
              <a:avLst/>
              <a:gdLst/>
              <a:ahLst/>
              <a:cxnLst/>
              <a:rect l="l" t="t" r="r" b="b"/>
              <a:pathLst>
                <a:path w="1073" h="1114" extrusionOk="0">
                  <a:moveTo>
                    <a:pt x="76" y="1"/>
                  </a:moveTo>
                  <a:cubicBezTo>
                    <a:pt x="1" y="1"/>
                    <a:pt x="1" y="113"/>
                    <a:pt x="76" y="113"/>
                  </a:cubicBezTo>
                  <a:cubicBezTo>
                    <a:pt x="565" y="113"/>
                    <a:pt x="941" y="564"/>
                    <a:pt x="847" y="1053"/>
                  </a:cubicBezTo>
                  <a:cubicBezTo>
                    <a:pt x="835" y="1087"/>
                    <a:pt x="871" y="1114"/>
                    <a:pt x="906" y="1114"/>
                  </a:cubicBezTo>
                  <a:cubicBezTo>
                    <a:pt x="929" y="1114"/>
                    <a:pt x="952" y="1102"/>
                    <a:pt x="959" y="1072"/>
                  </a:cubicBezTo>
                  <a:cubicBezTo>
                    <a:pt x="1072" y="527"/>
                    <a:pt x="659" y="1"/>
                    <a:pt x="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68"/>
            <p:cNvSpPr/>
            <p:nvPr/>
          </p:nvSpPr>
          <p:spPr>
            <a:xfrm>
              <a:off x="2616342"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68"/>
            <p:cNvSpPr/>
            <p:nvPr/>
          </p:nvSpPr>
          <p:spPr>
            <a:xfrm>
              <a:off x="2616342" y="7012456"/>
              <a:ext cx="73130" cy="13025"/>
            </a:xfrm>
            <a:custGeom>
              <a:avLst/>
              <a:gdLst/>
              <a:ahLst/>
              <a:cxnLst/>
              <a:rect l="l" t="t" r="r" b="b"/>
              <a:pathLst>
                <a:path w="640" h="114" extrusionOk="0">
                  <a:moveTo>
                    <a:pt x="94" y="0"/>
                  </a:moveTo>
                  <a:cubicBezTo>
                    <a:pt x="0" y="0"/>
                    <a:pt x="0" y="113"/>
                    <a:pt x="94" y="113"/>
                  </a:cubicBezTo>
                  <a:lnTo>
                    <a:pt x="564" y="113"/>
                  </a:lnTo>
                  <a:cubicBezTo>
                    <a:pt x="639" y="113"/>
                    <a:pt x="639" y="0"/>
                    <a:pt x="5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68"/>
            <p:cNvSpPr/>
            <p:nvPr/>
          </p:nvSpPr>
          <p:spPr>
            <a:xfrm>
              <a:off x="2365075" y="6402570"/>
              <a:ext cx="320056" cy="15081"/>
            </a:xfrm>
            <a:custGeom>
              <a:avLst/>
              <a:gdLst/>
              <a:ahLst/>
              <a:cxnLst/>
              <a:rect l="l" t="t" r="r" b="b"/>
              <a:pathLst>
                <a:path w="2801" h="132" extrusionOk="0">
                  <a:moveTo>
                    <a:pt x="0" y="0"/>
                  </a:moveTo>
                  <a:lnTo>
                    <a:pt x="0" y="132"/>
                  </a:lnTo>
                  <a:lnTo>
                    <a:pt x="2801" y="132"/>
                  </a:lnTo>
                  <a:lnTo>
                    <a:pt x="28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68"/>
            <p:cNvSpPr/>
            <p:nvPr/>
          </p:nvSpPr>
          <p:spPr>
            <a:xfrm>
              <a:off x="2365075" y="6464838"/>
              <a:ext cx="320056" cy="15196"/>
            </a:xfrm>
            <a:custGeom>
              <a:avLst/>
              <a:gdLst/>
              <a:ahLst/>
              <a:cxnLst/>
              <a:rect l="l" t="t" r="r" b="b"/>
              <a:pathLst>
                <a:path w="2801" h="133" extrusionOk="0">
                  <a:moveTo>
                    <a:pt x="0" y="0"/>
                  </a:moveTo>
                  <a:lnTo>
                    <a:pt x="0" y="132"/>
                  </a:lnTo>
                  <a:lnTo>
                    <a:pt x="2801" y="132"/>
                  </a:lnTo>
                  <a:lnTo>
                    <a:pt x="28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68"/>
            <p:cNvSpPr/>
            <p:nvPr/>
          </p:nvSpPr>
          <p:spPr>
            <a:xfrm>
              <a:off x="1746562" y="3960970"/>
              <a:ext cx="313657" cy="1878997"/>
            </a:xfrm>
            <a:custGeom>
              <a:avLst/>
              <a:gdLst/>
              <a:ahLst/>
              <a:cxnLst/>
              <a:rect l="l" t="t" r="r" b="b"/>
              <a:pathLst>
                <a:path w="2745" h="16446" extrusionOk="0">
                  <a:moveTo>
                    <a:pt x="1372" y="0"/>
                  </a:moveTo>
                  <a:cubicBezTo>
                    <a:pt x="620" y="0"/>
                    <a:pt x="0" y="620"/>
                    <a:pt x="0" y="1372"/>
                  </a:cubicBezTo>
                  <a:lnTo>
                    <a:pt x="0" y="15074"/>
                  </a:lnTo>
                  <a:cubicBezTo>
                    <a:pt x="0" y="15826"/>
                    <a:pt x="620" y="16446"/>
                    <a:pt x="1372" y="16446"/>
                  </a:cubicBezTo>
                  <a:cubicBezTo>
                    <a:pt x="2124" y="16446"/>
                    <a:pt x="2744" y="15826"/>
                    <a:pt x="2744" y="15074"/>
                  </a:cubicBezTo>
                  <a:lnTo>
                    <a:pt x="2744" y="1372"/>
                  </a:lnTo>
                  <a:cubicBezTo>
                    <a:pt x="2744" y="620"/>
                    <a:pt x="2124" y="0"/>
                    <a:pt x="1372"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68"/>
            <p:cNvSpPr/>
            <p:nvPr/>
          </p:nvSpPr>
          <p:spPr>
            <a:xfrm>
              <a:off x="1667034" y="4117726"/>
              <a:ext cx="472600" cy="850496"/>
            </a:xfrm>
            <a:custGeom>
              <a:avLst/>
              <a:gdLst/>
              <a:ahLst/>
              <a:cxnLst/>
              <a:rect l="l" t="t" r="r" b="b"/>
              <a:pathLst>
                <a:path w="4136" h="7444" extrusionOk="0">
                  <a:moveTo>
                    <a:pt x="1" y="0"/>
                  </a:moveTo>
                  <a:lnTo>
                    <a:pt x="1" y="7443"/>
                  </a:lnTo>
                  <a:lnTo>
                    <a:pt x="4136" y="7443"/>
                  </a:lnTo>
                  <a:lnTo>
                    <a:pt x="413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68"/>
            <p:cNvSpPr/>
            <p:nvPr/>
          </p:nvSpPr>
          <p:spPr>
            <a:xfrm>
              <a:off x="1746562" y="5526359"/>
              <a:ext cx="313657" cy="1670829"/>
            </a:xfrm>
            <a:custGeom>
              <a:avLst/>
              <a:gdLst/>
              <a:ahLst/>
              <a:cxnLst/>
              <a:rect l="l" t="t" r="r" b="b"/>
              <a:pathLst>
                <a:path w="2745" h="14624" extrusionOk="0">
                  <a:moveTo>
                    <a:pt x="1372" y="1"/>
                  </a:moveTo>
                  <a:cubicBezTo>
                    <a:pt x="620" y="1"/>
                    <a:pt x="0" y="602"/>
                    <a:pt x="0" y="1373"/>
                  </a:cubicBezTo>
                  <a:lnTo>
                    <a:pt x="0" y="13233"/>
                  </a:lnTo>
                  <a:cubicBezTo>
                    <a:pt x="0" y="14003"/>
                    <a:pt x="620" y="14624"/>
                    <a:pt x="1372" y="14624"/>
                  </a:cubicBezTo>
                  <a:cubicBezTo>
                    <a:pt x="2143" y="14624"/>
                    <a:pt x="2744" y="13985"/>
                    <a:pt x="2744" y="13233"/>
                  </a:cubicBezTo>
                  <a:lnTo>
                    <a:pt x="2744" y="1373"/>
                  </a:lnTo>
                  <a:cubicBezTo>
                    <a:pt x="2744" y="602"/>
                    <a:pt x="2124" y="1"/>
                    <a:pt x="1372"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68"/>
            <p:cNvSpPr/>
            <p:nvPr/>
          </p:nvSpPr>
          <p:spPr>
            <a:xfrm>
              <a:off x="1744391" y="6308082"/>
              <a:ext cx="317999" cy="730188"/>
            </a:xfrm>
            <a:custGeom>
              <a:avLst/>
              <a:gdLst/>
              <a:ahLst/>
              <a:cxnLst/>
              <a:rect l="l" t="t" r="r" b="b"/>
              <a:pathLst>
                <a:path w="2783" h="6391" extrusionOk="0">
                  <a:moveTo>
                    <a:pt x="0" y="0"/>
                  </a:moveTo>
                  <a:lnTo>
                    <a:pt x="0" y="6391"/>
                  </a:lnTo>
                  <a:lnTo>
                    <a:pt x="2782" y="6391"/>
                  </a:lnTo>
                  <a:lnTo>
                    <a:pt x="278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68"/>
            <p:cNvSpPr/>
            <p:nvPr/>
          </p:nvSpPr>
          <p:spPr>
            <a:xfrm>
              <a:off x="1521004" y="6967326"/>
              <a:ext cx="541388" cy="309396"/>
            </a:xfrm>
            <a:custGeom>
              <a:avLst/>
              <a:gdLst/>
              <a:ahLst/>
              <a:cxnLst/>
              <a:rect l="l" t="t" r="r" b="b"/>
              <a:pathLst>
                <a:path w="4738" h="2708" extrusionOk="0">
                  <a:moveTo>
                    <a:pt x="1955" y="1"/>
                  </a:moveTo>
                  <a:lnTo>
                    <a:pt x="1955" y="1110"/>
                  </a:lnTo>
                  <a:lnTo>
                    <a:pt x="1" y="2707"/>
                  </a:lnTo>
                  <a:lnTo>
                    <a:pt x="4737" y="2707"/>
                  </a:lnTo>
                  <a:lnTo>
                    <a:pt x="47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68"/>
            <p:cNvSpPr/>
            <p:nvPr/>
          </p:nvSpPr>
          <p:spPr>
            <a:xfrm>
              <a:off x="1581107" y="7212171"/>
              <a:ext cx="485512" cy="13025"/>
            </a:xfrm>
            <a:custGeom>
              <a:avLst/>
              <a:gdLst/>
              <a:ahLst/>
              <a:cxnLst/>
              <a:rect l="l" t="t" r="r" b="b"/>
              <a:pathLst>
                <a:path w="4249" h="114" extrusionOk="0">
                  <a:moveTo>
                    <a:pt x="76" y="0"/>
                  </a:moveTo>
                  <a:cubicBezTo>
                    <a:pt x="1" y="0"/>
                    <a:pt x="1" y="113"/>
                    <a:pt x="76" y="113"/>
                  </a:cubicBezTo>
                  <a:lnTo>
                    <a:pt x="4174" y="113"/>
                  </a:lnTo>
                  <a:cubicBezTo>
                    <a:pt x="4249" y="113"/>
                    <a:pt x="4249" y="0"/>
                    <a:pt x="4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68"/>
            <p:cNvSpPr/>
            <p:nvPr/>
          </p:nvSpPr>
          <p:spPr>
            <a:xfrm>
              <a:off x="1948353" y="7094033"/>
              <a:ext cx="122606" cy="127963"/>
            </a:xfrm>
            <a:custGeom>
              <a:avLst/>
              <a:gdLst/>
              <a:ahLst/>
              <a:cxnLst/>
              <a:rect l="l" t="t" r="r" b="b"/>
              <a:pathLst>
                <a:path w="1073" h="1120" extrusionOk="0">
                  <a:moveTo>
                    <a:pt x="997" y="1"/>
                  </a:moveTo>
                  <a:cubicBezTo>
                    <a:pt x="433" y="1"/>
                    <a:pt x="1" y="527"/>
                    <a:pt x="114" y="1072"/>
                  </a:cubicBezTo>
                  <a:cubicBezTo>
                    <a:pt x="122" y="1105"/>
                    <a:pt x="148" y="1120"/>
                    <a:pt x="174" y="1120"/>
                  </a:cubicBezTo>
                  <a:cubicBezTo>
                    <a:pt x="206" y="1120"/>
                    <a:pt x="237" y="1095"/>
                    <a:pt x="227" y="1053"/>
                  </a:cubicBezTo>
                  <a:cubicBezTo>
                    <a:pt x="133" y="564"/>
                    <a:pt x="508" y="113"/>
                    <a:pt x="997" y="113"/>
                  </a:cubicBezTo>
                  <a:cubicBezTo>
                    <a:pt x="1072" y="113"/>
                    <a:pt x="1072" y="1"/>
                    <a:pt x="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68"/>
            <p:cNvSpPr/>
            <p:nvPr/>
          </p:nvSpPr>
          <p:spPr>
            <a:xfrm>
              <a:off x="1735821" y="7055415"/>
              <a:ext cx="75301" cy="12911"/>
            </a:xfrm>
            <a:custGeom>
              <a:avLst/>
              <a:gdLst/>
              <a:ahLst/>
              <a:cxnLst/>
              <a:rect l="l" t="t" r="r" b="b"/>
              <a:pathLst>
                <a:path w="659" h="113" extrusionOk="0">
                  <a:moveTo>
                    <a:pt x="94" y="0"/>
                  </a:moveTo>
                  <a:cubicBezTo>
                    <a:pt x="0" y="0"/>
                    <a:pt x="0" y="113"/>
                    <a:pt x="94" y="113"/>
                  </a:cubicBezTo>
                  <a:lnTo>
                    <a:pt x="583" y="113"/>
                  </a:lnTo>
                  <a:cubicBezTo>
                    <a:pt x="658" y="113"/>
                    <a:pt x="658" y="0"/>
                    <a:pt x="5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68"/>
            <p:cNvSpPr/>
            <p:nvPr/>
          </p:nvSpPr>
          <p:spPr>
            <a:xfrm>
              <a:off x="1740049" y="7012456"/>
              <a:ext cx="71073" cy="13025"/>
            </a:xfrm>
            <a:custGeom>
              <a:avLst/>
              <a:gdLst/>
              <a:ahLst/>
              <a:cxnLst/>
              <a:rect l="l" t="t" r="r" b="b"/>
              <a:pathLst>
                <a:path w="622" h="114" extrusionOk="0">
                  <a:moveTo>
                    <a:pt x="95" y="0"/>
                  </a:moveTo>
                  <a:cubicBezTo>
                    <a:pt x="1" y="0"/>
                    <a:pt x="1" y="113"/>
                    <a:pt x="95" y="113"/>
                  </a:cubicBezTo>
                  <a:lnTo>
                    <a:pt x="546" y="113"/>
                  </a:lnTo>
                  <a:cubicBezTo>
                    <a:pt x="621" y="113"/>
                    <a:pt x="621"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68"/>
            <p:cNvSpPr/>
            <p:nvPr/>
          </p:nvSpPr>
          <p:spPr>
            <a:xfrm>
              <a:off x="1744391" y="6402570"/>
              <a:ext cx="317999" cy="15081"/>
            </a:xfrm>
            <a:custGeom>
              <a:avLst/>
              <a:gdLst/>
              <a:ahLst/>
              <a:cxnLst/>
              <a:rect l="l" t="t" r="r" b="b"/>
              <a:pathLst>
                <a:path w="2783" h="132" extrusionOk="0">
                  <a:moveTo>
                    <a:pt x="0" y="0"/>
                  </a:moveTo>
                  <a:lnTo>
                    <a:pt x="0" y="132"/>
                  </a:lnTo>
                  <a:lnTo>
                    <a:pt x="2782" y="132"/>
                  </a:lnTo>
                  <a:lnTo>
                    <a:pt x="2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68"/>
            <p:cNvSpPr/>
            <p:nvPr/>
          </p:nvSpPr>
          <p:spPr>
            <a:xfrm>
              <a:off x="1744391" y="6464838"/>
              <a:ext cx="317999" cy="15196"/>
            </a:xfrm>
            <a:custGeom>
              <a:avLst/>
              <a:gdLst/>
              <a:ahLst/>
              <a:cxnLst/>
              <a:rect l="l" t="t" r="r" b="b"/>
              <a:pathLst>
                <a:path w="2783" h="133" extrusionOk="0">
                  <a:moveTo>
                    <a:pt x="0" y="0"/>
                  </a:moveTo>
                  <a:lnTo>
                    <a:pt x="0" y="132"/>
                  </a:lnTo>
                  <a:lnTo>
                    <a:pt x="2782" y="132"/>
                  </a:lnTo>
                  <a:lnTo>
                    <a:pt x="2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68"/>
            <p:cNvSpPr/>
            <p:nvPr/>
          </p:nvSpPr>
          <p:spPr>
            <a:xfrm>
              <a:off x="1465129" y="3172848"/>
              <a:ext cx="1492758" cy="1451692"/>
            </a:xfrm>
            <a:custGeom>
              <a:avLst/>
              <a:gdLst/>
              <a:ahLst/>
              <a:cxnLst/>
              <a:rect l="l" t="t" r="r" b="b"/>
              <a:pathLst>
                <a:path w="13064" h="12706" extrusionOk="0">
                  <a:moveTo>
                    <a:pt x="1655" y="0"/>
                  </a:moveTo>
                  <a:lnTo>
                    <a:pt x="1655" y="19"/>
                  </a:lnTo>
                  <a:cubicBezTo>
                    <a:pt x="734" y="19"/>
                    <a:pt x="1" y="752"/>
                    <a:pt x="1" y="1654"/>
                  </a:cubicBezTo>
                  <a:lnTo>
                    <a:pt x="1" y="6184"/>
                  </a:lnTo>
                  <a:cubicBezTo>
                    <a:pt x="1" y="9774"/>
                    <a:pt x="2933" y="12706"/>
                    <a:pt x="6523" y="12706"/>
                  </a:cubicBezTo>
                  <a:cubicBezTo>
                    <a:pt x="10132" y="12706"/>
                    <a:pt x="13064" y="9774"/>
                    <a:pt x="13064" y="6184"/>
                  </a:cubicBezTo>
                  <a:lnTo>
                    <a:pt x="13064" y="1485"/>
                  </a:lnTo>
                  <a:cubicBezTo>
                    <a:pt x="13064" y="658"/>
                    <a:pt x="12406" y="0"/>
                    <a:pt x="115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68"/>
            <p:cNvSpPr/>
            <p:nvPr/>
          </p:nvSpPr>
          <p:spPr>
            <a:xfrm>
              <a:off x="1486610" y="4053287"/>
              <a:ext cx="1449794" cy="571263"/>
            </a:xfrm>
            <a:custGeom>
              <a:avLst/>
              <a:gdLst/>
              <a:ahLst/>
              <a:cxnLst/>
              <a:rect l="l" t="t" r="r" b="b"/>
              <a:pathLst>
                <a:path w="12688" h="5000" extrusionOk="0">
                  <a:moveTo>
                    <a:pt x="1" y="0"/>
                  </a:moveTo>
                  <a:cubicBezTo>
                    <a:pt x="696" y="2932"/>
                    <a:pt x="3328" y="5000"/>
                    <a:pt x="6335" y="5000"/>
                  </a:cubicBezTo>
                  <a:cubicBezTo>
                    <a:pt x="9361" y="5000"/>
                    <a:pt x="11974" y="2932"/>
                    <a:pt x="126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68"/>
            <p:cNvSpPr/>
            <p:nvPr/>
          </p:nvSpPr>
          <p:spPr>
            <a:xfrm>
              <a:off x="2077243" y="2599409"/>
              <a:ext cx="270694" cy="723790"/>
            </a:xfrm>
            <a:custGeom>
              <a:avLst/>
              <a:gdLst/>
              <a:ahLst/>
              <a:cxnLst/>
              <a:rect l="l" t="t" r="r" b="b"/>
              <a:pathLst>
                <a:path w="2369" h="6335" extrusionOk="0">
                  <a:moveTo>
                    <a:pt x="1185" y="1"/>
                  </a:moveTo>
                  <a:cubicBezTo>
                    <a:pt x="593" y="1"/>
                    <a:pt x="1" y="395"/>
                    <a:pt x="1" y="1185"/>
                  </a:cubicBezTo>
                  <a:lnTo>
                    <a:pt x="1" y="5151"/>
                  </a:lnTo>
                  <a:cubicBezTo>
                    <a:pt x="1" y="5809"/>
                    <a:pt x="527" y="6335"/>
                    <a:pt x="1166" y="6335"/>
                  </a:cubicBezTo>
                  <a:cubicBezTo>
                    <a:pt x="1824" y="6335"/>
                    <a:pt x="2369" y="5809"/>
                    <a:pt x="2369" y="5151"/>
                  </a:cubicBezTo>
                  <a:lnTo>
                    <a:pt x="2369" y="1185"/>
                  </a:lnTo>
                  <a:cubicBezTo>
                    <a:pt x="2369" y="395"/>
                    <a:pt x="1777" y="1"/>
                    <a:pt x="1185"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68"/>
            <p:cNvSpPr/>
            <p:nvPr/>
          </p:nvSpPr>
          <p:spPr>
            <a:xfrm>
              <a:off x="949538" y="539988"/>
              <a:ext cx="2491931" cy="1842752"/>
            </a:xfrm>
            <a:custGeom>
              <a:avLst/>
              <a:gdLst/>
              <a:ahLst/>
              <a:cxnLst/>
              <a:rect l="l" t="t" r="r" b="b"/>
              <a:pathLst>
                <a:path w="21860" h="16133" extrusionOk="0">
                  <a:moveTo>
                    <a:pt x="7819" y="1"/>
                  </a:moveTo>
                  <a:cubicBezTo>
                    <a:pt x="3496" y="1"/>
                    <a:pt x="0" y="3497"/>
                    <a:pt x="0" y="7801"/>
                  </a:cubicBezTo>
                  <a:lnTo>
                    <a:pt x="0" y="13214"/>
                  </a:lnTo>
                  <a:cubicBezTo>
                    <a:pt x="0" y="15601"/>
                    <a:pt x="1075" y="16132"/>
                    <a:pt x="2770" y="16132"/>
                  </a:cubicBezTo>
                  <a:cubicBezTo>
                    <a:pt x="4131" y="16132"/>
                    <a:pt x="5893" y="15789"/>
                    <a:pt x="7819" y="15789"/>
                  </a:cubicBezTo>
                  <a:lnTo>
                    <a:pt x="14041" y="15789"/>
                  </a:lnTo>
                  <a:cubicBezTo>
                    <a:pt x="15966" y="15789"/>
                    <a:pt x="17728" y="16132"/>
                    <a:pt x="19090" y="16132"/>
                  </a:cubicBezTo>
                  <a:cubicBezTo>
                    <a:pt x="20785" y="16132"/>
                    <a:pt x="21859" y="15601"/>
                    <a:pt x="21859" y="13214"/>
                  </a:cubicBezTo>
                  <a:lnTo>
                    <a:pt x="21859" y="7801"/>
                  </a:lnTo>
                  <a:cubicBezTo>
                    <a:pt x="21859" y="3497"/>
                    <a:pt x="18363"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68"/>
            <p:cNvSpPr/>
            <p:nvPr/>
          </p:nvSpPr>
          <p:spPr>
            <a:xfrm>
              <a:off x="1093057" y="995167"/>
              <a:ext cx="2217659" cy="2086845"/>
            </a:xfrm>
            <a:custGeom>
              <a:avLst/>
              <a:gdLst/>
              <a:ahLst/>
              <a:cxnLst/>
              <a:rect l="l" t="t" r="r" b="b"/>
              <a:pathLst>
                <a:path w="19454" h="18270" extrusionOk="0">
                  <a:moveTo>
                    <a:pt x="5433" y="0"/>
                  </a:moveTo>
                  <a:cubicBezTo>
                    <a:pt x="2425" y="0"/>
                    <a:pt x="1" y="2425"/>
                    <a:pt x="1" y="5451"/>
                  </a:cubicBezTo>
                  <a:lnTo>
                    <a:pt x="1" y="12819"/>
                  </a:lnTo>
                  <a:cubicBezTo>
                    <a:pt x="1" y="15845"/>
                    <a:pt x="2425" y="18270"/>
                    <a:pt x="5433" y="18270"/>
                  </a:cubicBezTo>
                  <a:lnTo>
                    <a:pt x="14022" y="18270"/>
                  </a:lnTo>
                  <a:cubicBezTo>
                    <a:pt x="17029" y="18270"/>
                    <a:pt x="19454" y="15845"/>
                    <a:pt x="19454" y="12819"/>
                  </a:cubicBezTo>
                  <a:lnTo>
                    <a:pt x="19454" y="5451"/>
                  </a:lnTo>
                  <a:cubicBezTo>
                    <a:pt x="19454" y="2425"/>
                    <a:pt x="17029" y="0"/>
                    <a:pt x="14022"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68"/>
            <p:cNvSpPr/>
            <p:nvPr/>
          </p:nvSpPr>
          <p:spPr>
            <a:xfrm>
              <a:off x="840217" y="1939222"/>
              <a:ext cx="516511" cy="471396"/>
            </a:xfrm>
            <a:custGeom>
              <a:avLst/>
              <a:gdLst/>
              <a:ahLst/>
              <a:cxnLst/>
              <a:rect l="l" t="t" r="r" b="b"/>
              <a:pathLst>
                <a:path w="4531" h="4127" extrusionOk="0">
                  <a:moveTo>
                    <a:pt x="2266" y="1"/>
                  </a:moveTo>
                  <a:cubicBezTo>
                    <a:pt x="1739" y="1"/>
                    <a:pt x="1213" y="203"/>
                    <a:pt x="809" y="607"/>
                  </a:cubicBezTo>
                  <a:cubicBezTo>
                    <a:pt x="1" y="1415"/>
                    <a:pt x="1" y="2731"/>
                    <a:pt x="809" y="3520"/>
                  </a:cubicBezTo>
                  <a:cubicBezTo>
                    <a:pt x="1213" y="3924"/>
                    <a:pt x="1739" y="4126"/>
                    <a:pt x="2266" y="4126"/>
                  </a:cubicBezTo>
                  <a:cubicBezTo>
                    <a:pt x="2792" y="4126"/>
                    <a:pt x="3318" y="3924"/>
                    <a:pt x="3722" y="3520"/>
                  </a:cubicBezTo>
                  <a:cubicBezTo>
                    <a:pt x="4530" y="2731"/>
                    <a:pt x="4530" y="1415"/>
                    <a:pt x="3722" y="607"/>
                  </a:cubicBezTo>
                  <a:cubicBezTo>
                    <a:pt x="3318" y="203"/>
                    <a:pt x="2792" y="1"/>
                    <a:pt x="2266"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68"/>
            <p:cNvSpPr/>
            <p:nvPr/>
          </p:nvSpPr>
          <p:spPr>
            <a:xfrm>
              <a:off x="3049203" y="1938994"/>
              <a:ext cx="525061" cy="472082"/>
            </a:xfrm>
            <a:custGeom>
              <a:avLst/>
              <a:gdLst/>
              <a:ahLst/>
              <a:cxnLst/>
              <a:rect l="l" t="t" r="r" b="b"/>
              <a:pathLst>
                <a:path w="4606" h="4133" extrusionOk="0">
                  <a:moveTo>
                    <a:pt x="2305" y="0"/>
                  </a:moveTo>
                  <a:cubicBezTo>
                    <a:pt x="1411" y="0"/>
                    <a:pt x="584" y="593"/>
                    <a:pt x="320" y="1492"/>
                  </a:cubicBezTo>
                  <a:cubicBezTo>
                    <a:pt x="1" y="2582"/>
                    <a:pt x="621" y="3729"/>
                    <a:pt x="1711" y="4048"/>
                  </a:cubicBezTo>
                  <a:cubicBezTo>
                    <a:pt x="1909" y="4105"/>
                    <a:pt x="2107" y="4132"/>
                    <a:pt x="2302" y="4132"/>
                  </a:cubicBezTo>
                  <a:cubicBezTo>
                    <a:pt x="3202" y="4132"/>
                    <a:pt x="4024" y="3554"/>
                    <a:pt x="4286" y="2658"/>
                  </a:cubicBezTo>
                  <a:cubicBezTo>
                    <a:pt x="4606" y="1549"/>
                    <a:pt x="3967" y="402"/>
                    <a:pt x="2877" y="83"/>
                  </a:cubicBezTo>
                  <a:cubicBezTo>
                    <a:pt x="2686" y="27"/>
                    <a:pt x="2494" y="0"/>
                    <a:pt x="2305"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68"/>
            <p:cNvSpPr/>
            <p:nvPr/>
          </p:nvSpPr>
          <p:spPr>
            <a:xfrm>
              <a:off x="3281296" y="2049219"/>
              <a:ext cx="157997" cy="255744"/>
            </a:xfrm>
            <a:custGeom>
              <a:avLst/>
              <a:gdLst/>
              <a:ahLst/>
              <a:cxnLst/>
              <a:rect l="l" t="t" r="r" b="b"/>
              <a:pathLst>
                <a:path w="1386" h="2239" extrusionOk="0">
                  <a:moveTo>
                    <a:pt x="258" y="1"/>
                  </a:moveTo>
                  <a:cubicBezTo>
                    <a:pt x="164" y="1"/>
                    <a:pt x="89" y="76"/>
                    <a:pt x="89" y="189"/>
                  </a:cubicBezTo>
                  <a:cubicBezTo>
                    <a:pt x="89" y="283"/>
                    <a:pt x="164" y="358"/>
                    <a:pt x="258" y="358"/>
                  </a:cubicBezTo>
                  <a:cubicBezTo>
                    <a:pt x="1273" y="358"/>
                    <a:pt x="1273" y="1862"/>
                    <a:pt x="258" y="1862"/>
                  </a:cubicBezTo>
                  <a:cubicBezTo>
                    <a:pt x="247" y="1860"/>
                    <a:pt x="236" y="1859"/>
                    <a:pt x="226" y="1859"/>
                  </a:cubicBezTo>
                  <a:cubicBezTo>
                    <a:pt x="0" y="1859"/>
                    <a:pt x="5" y="2238"/>
                    <a:pt x="241" y="2238"/>
                  </a:cubicBezTo>
                  <a:cubicBezTo>
                    <a:pt x="247" y="2238"/>
                    <a:pt x="252" y="2238"/>
                    <a:pt x="258" y="2238"/>
                  </a:cubicBezTo>
                  <a:cubicBezTo>
                    <a:pt x="878" y="2219"/>
                    <a:pt x="1386" y="1730"/>
                    <a:pt x="1386" y="1110"/>
                  </a:cubicBezTo>
                  <a:cubicBezTo>
                    <a:pt x="1386" y="508"/>
                    <a:pt x="878"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68"/>
            <p:cNvSpPr/>
            <p:nvPr/>
          </p:nvSpPr>
          <p:spPr>
            <a:xfrm>
              <a:off x="3281296" y="2156589"/>
              <a:ext cx="123685" cy="148375"/>
            </a:xfrm>
            <a:custGeom>
              <a:avLst/>
              <a:gdLst/>
              <a:ahLst/>
              <a:cxnLst/>
              <a:rect l="l" t="t" r="r" b="b"/>
              <a:pathLst>
                <a:path w="1085" h="1299" extrusionOk="0">
                  <a:moveTo>
                    <a:pt x="258" y="1"/>
                  </a:moveTo>
                  <a:cubicBezTo>
                    <a:pt x="164" y="1"/>
                    <a:pt x="89" y="76"/>
                    <a:pt x="89" y="170"/>
                  </a:cubicBezTo>
                  <a:cubicBezTo>
                    <a:pt x="89" y="283"/>
                    <a:pt x="164" y="358"/>
                    <a:pt x="258" y="358"/>
                  </a:cubicBezTo>
                  <a:cubicBezTo>
                    <a:pt x="615" y="395"/>
                    <a:pt x="615" y="884"/>
                    <a:pt x="258" y="922"/>
                  </a:cubicBezTo>
                  <a:cubicBezTo>
                    <a:pt x="247" y="920"/>
                    <a:pt x="236" y="919"/>
                    <a:pt x="226" y="919"/>
                  </a:cubicBezTo>
                  <a:cubicBezTo>
                    <a:pt x="0" y="919"/>
                    <a:pt x="5" y="1298"/>
                    <a:pt x="241" y="1298"/>
                  </a:cubicBezTo>
                  <a:cubicBezTo>
                    <a:pt x="247" y="1298"/>
                    <a:pt x="252" y="1298"/>
                    <a:pt x="258" y="1298"/>
                  </a:cubicBezTo>
                  <a:cubicBezTo>
                    <a:pt x="1085" y="1241"/>
                    <a:pt x="1085" y="38"/>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68"/>
            <p:cNvSpPr/>
            <p:nvPr/>
          </p:nvSpPr>
          <p:spPr>
            <a:xfrm>
              <a:off x="932325" y="2049219"/>
              <a:ext cx="192994" cy="255630"/>
            </a:xfrm>
            <a:custGeom>
              <a:avLst/>
              <a:gdLst/>
              <a:ahLst/>
              <a:cxnLst/>
              <a:rect l="l" t="t" r="r" b="b"/>
              <a:pathLst>
                <a:path w="1693" h="2238" extrusionOk="0">
                  <a:moveTo>
                    <a:pt x="1486" y="1"/>
                  </a:moveTo>
                  <a:cubicBezTo>
                    <a:pt x="1" y="1"/>
                    <a:pt x="1" y="2238"/>
                    <a:pt x="1486" y="2238"/>
                  </a:cubicBezTo>
                  <a:cubicBezTo>
                    <a:pt x="1693" y="2200"/>
                    <a:pt x="1693" y="1881"/>
                    <a:pt x="1486" y="1862"/>
                  </a:cubicBezTo>
                  <a:cubicBezTo>
                    <a:pt x="471" y="1862"/>
                    <a:pt x="471" y="358"/>
                    <a:pt x="1486" y="358"/>
                  </a:cubicBezTo>
                  <a:cubicBezTo>
                    <a:pt x="1580" y="358"/>
                    <a:pt x="1655" y="283"/>
                    <a:pt x="1655" y="189"/>
                  </a:cubicBezTo>
                  <a:cubicBezTo>
                    <a:pt x="1655" y="76"/>
                    <a:pt x="1580" y="1"/>
                    <a:pt x="1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68"/>
            <p:cNvSpPr/>
            <p:nvPr/>
          </p:nvSpPr>
          <p:spPr>
            <a:xfrm>
              <a:off x="998099" y="2156475"/>
              <a:ext cx="127218" cy="148489"/>
            </a:xfrm>
            <a:custGeom>
              <a:avLst/>
              <a:gdLst/>
              <a:ahLst/>
              <a:cxnLst/>
              <a:rect l="l" t="t" r="r" b="b"/>
              <a:pathLst>
                <a:path w="1116" h="1300" extrusionOk="0">
                  <a:moveTo>
                    <a:pt x="855" y="0"/>
                  </a:moveTo>
                  <a:cubicBezTo>
                    <a:pt x="0" y="0"/>
                    <a:pt x="6" y="1299"/>
                    <a:pt x="872" y="1299"/>
                  </a:cubicBezTo>
                  <a:cubicBezTo>
                    <a:pt x="884" y="1299"/>
                    <a:pt x="897" y="1299"/>
                    <a:pt x="909" y="1299"/>
                  </a:cubicBezTo>
                  <a:cubicBezTo>
                    <a:pt x="1116" y="1261"/>
                    <a:pt x="1116" y="942"/>
                    <a:pt x="909" y="923"/>
                  </a:cubicBezTo>
                  <a:cubicBezTo>
                    <a:pt x="897" y="924"/>
                    <a:pt x="886" y="924"/>
                    <a:pt x="874" y="924"/>
                  </a:cubicBezTo>
                  <a:cubicBezTo>
                    <a:pt x="507" y="924"/>
                    <a:pt x="507" y="357"/>
                    <a:pt x="874" y="357"/>
                  </a:cubicBezTo>
                  <a:cubicBezTo>
                    <a:pt x="886" y="357"/>
                    <a:pt x="897" y="358"/>
                    <a:pt x="909" y="359"/>
                  </a:cubicBezTo>
                  <a:cubicBezTo>
                    <a:pt x="1003" y="359"/>
                    <a:pt x="1078" y="284"/>
                    <a:pt x="1078" y="171"/>
                  </a:cubicBezTo>
                  <a:cubicBezTo>
                    <a:pt x="1078" y="77"/>
                    <a:pt x="1003" y="2"/>
                    <a:pt x="909" y="2"/>
                  </a:cubicBezTo>
                  <a:cubicBezTo>
                    <a:pt x="891" y="1"/>
                    <a:pt x="873" y="0"/>
                    <a:pt x="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68"/>
            <p:cNvSpPr/>
            <p:nvPr/>
          </p:nvSpPr>
          <p:spPr>
            <a:xfrm>
              <a:off x="981684" y="677398"/>
              <a:ext cx="2374060" cy="1019893"/>
            </a:xfrm>
            <a:custGeom>
              <a:avLst/>
              <a:gdLst/>
              <a:ahLst/>
              <a:cxnLst/>
              <a:rect l="l" t="t" r="r" b="b"/>
              <a:pathLst>
                <a:path w="20826" h="8929" extrusionOk="0">
                  <a:moveTo>
                    <a:pt x="12368" y="1"/>
                  </a:moveTo>
                  <a:cubicBezTo>
                    <a:pt x="4906" y="1"/>
                    <a:pt x="3120" y="1298"/>
                    <a:pt x="3120" y="1298"/>
                  </a:cubicBezTo>
                  <a:cubicBezTo>
                    <a:pt x="3252" y="1580"/>
                    <a:pt x="3383" y="1861"/>
                    <a:pt x="3553" y="2125"/>
                  </a:cubicBezTo>
                  <a:cubicBezTo>
                    <a:pt x="0" y="4888"/>
                    <a:pt x="357" y="8440"/>
                    <a:pt x="357" y="8440"/>
                  </a:cubicBezTo>
                  <a:cubicBezTo>
                    <a:pt x="2669" y="8045"/>
                    <a:pt x="3872" y="5357"/>
                    <a:pt x="4455" y="3365"/>
                  </a:cubicBezTo>
                  <a:cubicBezTo>
                    <a:pt x="5827" y="5000"/>
                    <a:pt x="8383" y="6974"/>
                    <a:pt x="12706" y="6974"/>
                  </a:cubicBezTo>
                  <a:cubicBezTo>
                    <a:pt x="19999" y="6974"/>
                    <a:pt x="20826" y="8929"/>
                    <a:pt x="20826" y="8929"/>
                  </a:cubicBezTo>
                  <a:cubicBezTo>
                    <a:pt x="20826" y="8929"/>
                    <a:pt x="19848"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47" name="Google Shape;2147;p68"/>
            <p:cNvGrpSpPr/>
            <p:nvPr/>
          </p:nvGrpSpPr>
          <p:grpSpPr>
            <a:xfrm>
              <a:off x="1548204" y="1712618"/>
              <a:ext cx="1307432" cy="742582"/>
              <a:chOff x="2833916" y="2507330"/>
              <a:chExt cx="327349" cy="185906"/>
            </a:xfrm>
          </p:grpSpPr>
          <p:sp>
            <p:nvSpPr>
              <p:cNvPr id="2148" name="Google Shape;2148;p68"/>
              <p:cNvSpPr/>
              <p:nvPr/>
            </p:nvSpPr>
            <p:spPr>
              <a:xfrm>
                <a:off x="2972982" y="2573874"/>
                <a:ext cx="44240" cy="79387"/>
              </a:xfrm>
              <a:custGeom>
                <a:avLst/>
                <a:gdLst/>
                <a:ahLst/>
                <a:cxnLst/>
                <a:rect l="l" t="t" r="r" b="b"/>
                <a:pathLst>
                  <a:path w="1547" h="2776" extrusionOk="0">
                    <a:moveTo>
                      <a:pt x="1046" y="1"/>
                    </a:moveTo>
                    <a:cubicBezTo>
                      <a:pt x="964" y="1"/>
                      <a:pt x="889" y="57"/>
                      <a:pt x="907" y="170"/>
                    </a:cubicBezTo>
                    <a:lnTo>
                      <a:pt x="1001" y="1222"/>
                    </a:lnTo>
                    <a:cubicBezTo>
                      <a:pt x="1033" y="1491"/>
                      <a:pt x="1078" y="2489"/>
                      <a:pt x="634" y="2489"/>
                    </a:cubicBezTo>
                    <a:cubicBezTo>
                      <a:pt x="550" y="2489"/>
                      <a:pt x="448" y="2453"/>
                      <a:pt x="325" y="2369"/>
                    </a:cubicBezTo>
                    <a:cubicBezTo>
                      <a:pt x="292" y="2346"/>
                      <a:pt x="260" y="2336"/>
                      <a:pt x="230" y="2336"/>
                    </a:cubicBezTo>
                    <a:cubicBezTo>
                      <a:pt x="89" y="2336"/>
                      <a:pt x="0" y="2558"/>
                      <a:pt x="156" y="2651"/>
                    </a:cubicBezTo>
                    <a:cubicBezTo>
                      <a:pt x="283" y="2736"/>
                      <a:pt x="426" y="2775"/>
                      <a:pt x="567" y="2775"/>
                    </a:cubicBezTo>
                    <a:cubicBezTo>
                      <a:pt x="863" y="2775"/>
                      <a:pt x="1150" y="2599"/>
                      <a:pt x="1265" y="2294"/>
                    </a:cubicBezTo>
                    <a:cubicBezTo>
                      <a:pt x="1546" y="1692"/>
                      <a:pt x="1302" y="790"/>
                      <a:pt x="1227" y="170"/>
                    </a:cubicBezTo>
                    <a:cubicBezTo>
                      <a:pt x="1218" y="57"/>
                      <a:pt x="1128" y="1"/>
                      <a:pt x="10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68"/>
              <p:cNvSpPr/>
              <p:nvPr/>
            </p:nvSpPr>
            <p:spPr>
              <a:xfrm>
                <a:off x="2861312" y="2507673"/>
                <a:ext cx="70636" cy="28655"/>
              </a:xfrm>
              <a:custGeom>
                <a:avLst/>
                <a:gdLst/>
                <a:ahLst/>
                <a:cxnLst/>
                <a:rect l="l" t="t" r="r" b="b"/>
                <a:pathLst>
                  <a:path w="2470" h="1002" extrusionOk="0">
                    <a:moveTo>
                      <a:pt x="493" y="0"/>
                    </a:moveTo>
                    <a:cubicBezTo>
                      <a:pt x="104" y="0"/>
                      <a:pt x="0" y="591"/>
                      <a:pt x="414" y="699"/>
                    </a:cubicBezTo>
                    <a:lnTo>
                      <a:pt x="1880" y="981"/>
                    </a:lnTo>
                    <a:lnTo>
                      <a:pt x="1937" y="981"/>
                    </a:lnTo>
                    <a:lnTo>
                      <a:pt x="1937" y="1000"/>
                    </a:lnTo>
                    <a:cubicBezTo>
                      <a:pt x="1949" y="1001"/>
                      <a:pt x="1961" y="1001"/>
                      <a:pt x="1973" y="1001"/>
                    </a:cubicBezTo>
                    <a:cubicBezTo>
                      <a:pt x="2410" y="1001"/>
                      <a:pt x="2469" y="341"/>
                      <a:pt x="2012" y="286"/>
                    </a:cubicBezTo>
                    <a:lnTo>
                      <a:pt x="546" y="4"/>
                    </a:lnTo>
                    <a:cubicBezTo>
                      <a:pt x="528" y="1"/>
                      <a:pt x="510" y="0"/>
                      <a:pt x="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68"/>
              <p:cNvSpPr/>
              <p:nvPr/>
            </p:nvSpPr>
            <p:spPr>
              <a:xfrm>
                <a:off x="3064835" y="2507330"/>
                <a:ext cx="71665" cy="28455"/>
              </a:xfrm>
              <a:custGeom>
                <a:avLst/>
                <a:gdLst/>
                <a:ahLst/>
                <a:cxnLst/>
                <a:rect l="l" t="t" r="r" b="b"/>
                <a:pathLst>
                  <a:path w="2506" h="995" extrusionOk="0">
                    <a:moveTo>
                      <a:pt x="2031" y="0"/>
                    </a:moveTo>
                    <a:cubicBezTo>
                      <a:pt x="1998" y="0"/>
                      <a:pt x="1962" y="5"/>
                      <a:pt x="1924" y="16"/>
                    </a:cubicBezTo>
                    <a:lnTo>
                      <a:pt x="458" y="298"/>
                    </a:lnTo>
                    <a:cubicBezTo>
                      <a:pt x="1" y="334"/>
                      <a:pt x="60" y="995"/>
                      <a:pt x="497" y="995"/>
                    </a:cubicBezTo>
                    <a:cubicBezTo>
                      <a:pt x="509" y="995"/>
                      <a:pt x="521" y="994"/>
                      <a:pt x="534" y="993"/>
                    </a:cubicBezTo>
                    <a:cubicBezTo>
                      <a:pt x="552" y="993"/>
                      <a:pt x="571" y="993"/>
                      <a:pt x="590" y="974"/>
                    </a:cubicBezTo>
                    <a:lnTo>
                      <a:pt x="2056" y="692"/>
                    </a:lnTo>
                    <a:cubicBezTo>
                      <a:pt x="2505" y="641"/>
                      <a:pt x="2414" y="0"/>
                      <a:pt x="20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68"/>
              <p:cNvSpPr/>
              <p:nvPr/>
            </p:nvSpPr>
            <p:spPr>
              <a:xfrm>
                <a:off x="2969894" y="2685143"/>
                <a:ext cx="41953" cy="8093"/>
              </a:xfrm>
              <a:custGeom>
                <a:avLst/>
                <a:gdLst/>
                <a:ahLst/>
                <a:cxnLst/>
                <a:rect l="l" t="t" r="r" b="b"/>
                <a:pathLst>
                  <a:path w="1467" h="283" extrusionOk="0">
                    <a:moveTo>
                      <a:pt x="151" y="0"/>
                    </a:moveTo>
                    <a:cubicBezTo>
                      <a:pt x="57" y="0"/>
                      <a:pt x="1" y="75"/>
                      <a:pt x="1" y="151"/>
                    </a:cubicBezTo>
                    <a:cubicBezTo>
                      <a:pt x="1" y="226"/>
                      <a:pt x="57" y="282"/>
                      <a:pt x="151" y="282"/>
                    </a:cubicBezTo>
                    <a:lnTo>
                      <a:pt x="1316" y="282"/>
                    </a:lnTo>
                    <a:cubicBezTo>
                      <a:pt x="1391" y="282"/>
                      <a:pt x="1467" y="226"/>
                      <a:pt x="1467" y="151"/>
                    </a:cubicBezTo>
                    <a:cubicBezTo>
                      <a:pt x="1467" y="75"/>
                      <a:pt x="1391" y="0"/>
                      <a:pt x="1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68"/>
              <p:cNvSpPr/>
              <p:nvPr/>
            </p:nvSpPr>
            <p:spPr>
              <a:xfrm>
                <a:off x="3042443" y="2555687"/>
                <a:ext cx="116678" cy="106268"/>
              </a:xfrm>
              <a:custGeom>
                <a:avLst/>
                <a:gdLst/>
                <a:ahLst/>
                <a:cxnLst/>
                <a:rect l="l" t="t" r="r" b="b"/>
                <a:pathLst>
                  <a:path w="4080" h="3716" extrusionOk="0">
                    <a:moveTo>
                      <a:pt x="2025" y="1"/>
                    </a:moveTo>
                    <a:cubicBezTo>
                      <a:pt x="1190" y="1"/>
                      <a:pt x="435" y="577"/>
                      <a:pt x="226" y="1426"/>
                    </a:cubicBezTo>
                    <a:cubicBezTo>
                      <a:pt x="1" y="2441"/>
                      <a:pt x="602" y="3437"/>
                      <a:pt x="1617" y="3663"/>
                    </a:cubicBezTo>
                    <a:cubicBezTo>
                      <a:pt x="1764" y="3699"/>
                      <a:pt x="1911" y="3716"/>
                      <a:pt x="2056" y="3716"/>
                    </a:cubicBezTo>
                    <a:cubicBezTo>
                      <a:pt x="2891" y="3716"/>
                      <a:pt x="3646" y="3140"/>
                      <a:pt x="3854" y="2291"/>
                    </a:cubicBezTo>
                    <a:cubicBezTo>
                      <a:pt x="4079" y="1294"/>
                      <a:pt x="3459" y="298"/>
                      <a:pt x="2463" y="54"/>
                    </a:cubicBezTo>
                    <a:cubicBezTo>
                      <a:pt x="2316" y="18"/>
                      <a:pt x="2169" y="1"/>
                      <a:pt x="20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68"/>
              <p:cNvSpPr/>
              <p:nvPr/>
            </p:nvSpPr>
            <p:spPr>
              <a:xfrm>
                <a:off x="3065035" y="2558289"/>
                <a:ext cx="96231" cy="101607"/>
              </a:xfrm>
              <a:custGeom>
                <a:avLst/>
                <a:gdLst/>
                <a:ahLst/>
                <a:cxnLst/>
                <a:rect l="l" t="t" r="r" b="b"/>
                <a:pathLst>
                  <a:path w="3365" h="3553" extrusionOk="0">
                    <a:moveTo>
                      <a:pt x="1786" y="1"/>
                    </a:moveTo>
                    <a:cubicBezTo>
                      <a:pt x="1711" y="19"/>
                      <a:pt x="1617" y="38"/>
                      <a:pt x="1542" y="76"/>
                    </a:cubicBezTo>
                    <a:cubicBezTo>
                      <a:pt x="0" y="790"/>
                      <a:pt x="151" y="3045"/>
                      <a:pt x="1786" y="3553"/>
                    </a:cubicBezTo>
                    <a:cubicBezTo>
                      <a:pt x="1861" y="3515"/>
                      <a:pt x="1955" y="3496"/>
                      <a:pt x="2030" y="3459"/>
                    </a:cubicBezTo>
                    <a:cubicBezTo>
                      <a:pt x="2951" y="3027"/>
                      <a:pt x="3365" y="1918"/>
                      <a:pt x="2932" y="997"/>
                    </a:cubicBezTo>
                    <a:cubicBezTo>
                      <a:pt x="2707" y="508"/>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68"/>
              <p:cNvSpPr/>
              <p:nvPr/>
            </p:nvSpPr>
            <p:spPr>
              <a:xfrm>
                <a:off x="2833916" y="2555687"/>
                <a:ext cx="117193" cy="106611"/>
              </a:xfrm>
              <a:custGeom>
                <a:avLst/>
                <a:gdLst/>
                <a:ahLst/>
                <a:cxnLst/>
                <a:rect l="l" t="t" r="r" b="b"/>
                <a:pathLst>
                  <a:path w="4098" h="3728" extrusionOk="0">
                    <a:moveTo>
                      <a:pt x="2042" y="1"/>
                    </a:moveTo>
                    <a:cubicBezTo>
                      <a:pt x="1203" y="1"/>
                      <a:pt x="437" y="577"/>
                      <a:pt x="245" y="1426"/>
                    </a:cubicBezTo>
                    <a:cubicBezTo>
                      <a:pt x="0" y="2441"/>
                      <a:pt x="621" y="3437"/>
                      <a:pt x="1617" y="3681"/>
                    </a:cubicBezTo>
                    <a:cubicBezTo>
                      <a:pt x="1755" y="3713"/>
                      <a:pt x="1893" y="3728"/>
                      <a:pt x="2030" y="3728"/>
                    </a:cubicBezTo>
                    <a:cubicBezTo>
                      <a:pt x="2879" y="3728"/>
                      <a:pt x="3659" y="3149"/>
                      <a:pt x="3853" y="2291"/>
                    </a:cubicBezTo>
                    <a:cubicBezTo>
                      <a:pt x="4098" y="1294"/>
                      <a:pt x="3477" y="298"/>
                      <a:pt x="2481" y="54"/>
                    </a:cubicBezTo>
                    <a:cubicBezTo>
                      <a:pt x="2334" y="18"/>
                      <a:pt x="2187" y="1"/>
                      <a:pt x="20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68"/>
              <p:cNvSpPr/>
              <p:nvPr/>
            </p:nvSpPr>
            <p:spPr>
              <a:xfrm>
                <a:off x="2857022" y="2558289"/>
                <a:ext cx="96231" cy="101607"/>
              </a:xfrm>
              <a:custGeom>
                <a:avLst/>
                <a:gdLst/>
                <a:ahLst/>
                <a:cxnLst/>
                <a:rect l="l" t="t" r="r" b="b"/>
                <a:pathLst>
                  <a:path w="3365" h="3553" extrusionOk="0">
                    <a:moveTo>
                      <a:pt x="1786" y="1"/>
                    </a:moveTo>
                    <a:cubicBezTo>
                      <a:pt x="1711" y="19"/>
                      <a:pt x="1636" y="57"/>
                      <a:pt x="1560" y="95"/>
                    </a:cubicBezTo>
                    <a:cubicBezTo>
                      <a:pt x="0" y="790"/>
                      <a:pt x="151" y="3045"/>
                      <a:pt x="1786" y="3553"/>
                    </a:cubicBezTo>
                    <a:cubicBezTo>
                      <a:pt x="1861" y="3534"/>
                      <a:pt x="1955" y="3496"/>
                      <a:pt x="2030" y="3459"/>
                    </a:cubicBezTo>
                    <a:cubicBezTo>
                      <a:pt x="2951" y="3027"/>
                      <a:pt x="3365" y="1918"/>
                      <a:pt x="2933" y="997"/>
                    </a:cubicBezTo>
                    <a:cubicBezTo>
                      <a:pt x="2707" y="508"/>
                      <a:pt x="2294"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56" name="Google Shape;2156;p68"/>
          <p:cNvGrpSpPr/>
          <p:nvPr/>
        </p:nvGrpSpPr>
        <p:grpSpPr>
          <a:xfrm>
            <a:off x="6733341" y="3141143"/>
            <a:ext cx="731271" cy="678565"/>
            <a:chOff x="2656531" y="2949031"/>
            <a:chExt cx="685867" cy="636433"/>
          </a:xfrm>
        </p:grpSpPr>
        <p:sp>
          <p:nvSpPr>
            <p:cNvPr id="2157" name="Google Shape;2157;p68"/>
            <p:cNvSpPr/>
            <p:nvPr/>
          </p:nvSpPr>
          <p:spPr>
            <a:xfrm>
              <a:off x="2683955" y="2949031"/>
              <a:ext cx="625141" cy="461363"/>
            </a:xfrm>
            <a:custGeom>
              <a:avLst/>
              <a:gdLst/>
              <a:ahLst/>
              <a:cxnLst/>
              <a:rect l="l" t="t" r="r" b="b"/>
              <a:pathLst>
                <a:path w="21860" h="16133" extrusionOk="0">
                  <a:moveTo>
                    <a:pt x="7819" y="1"/>
                  </a:moveTo>
                  <a:cubicBezTo>
                    <a:pt x="3496" y="1"/>
                    <a:pt x="0" y="3497"/>
                    <a:pt x="0" y="7801"/>
                  </a:cubicBezTo>
                  <a:lnTo>
                    <a:pt x="0" y="13214"/>
                  </a:lnTo>
                  <a:cubicBezTo>
                    <a:pt x="0" y="15601"/>
                    <a:pt x="1075" y="16132"/>
                    <a:pt x="2770" y="16132"/>
                  </a:cubicBezTo>
                  <a:cubicBezTo>
                    <a:pt x="4131" y="16132"/>
                    <a:pt x="5893" y="15789"/>
                    <a:pt x="7819" y="15789"/>
                  </a:cubicBezTo>
                  <a:lnTo>
                    <a:pt x="14041" y="15789"/>
                  </a:lnTo>
                  <a:cubicBezTo>
                    <a:pt x="15966" y="15789"/>
                    <a:pt x="17728" y="16132"/>
                    <a:pt x="19090" y="16132"/>
                  </a:cubicBezTo>
                  <a:cubicBezTo>
                    <a:pt x="20785" y="16132"/>
                    <a:pt x="21859" y="15601"/>
                    <a:pt x="21859" y="13214"/>
                  </a:cubicBezTo>
                  <a:lnTo>
                    <a:pt x="21859" y="7801"/>
                  </a:lnTo>
                  <a:cubicBezTo>
                    <a:pt x="21859" y="3497"/>
                    <a:pt x="18363"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68"/>
            <p:cNvSpPr/>
            <p:nvPr/>
          </p:nvSpPr>
          <p:spPr>
            <a:xfrm>
              <a:off x="2719958" y="3062988"/>
              <a:ext cx="556336" cy="522476"/>
            </a:xfrm>
            <a:custGeom>
              <a:avLst/>
              <a:gdLst/>
              <a:ahLst/>
              <a:cxnLst/>
              <a:rect l="l" t="t" r="r" b="b"/>
              <a:pathLst>
                <a:path w="19454" h="18270" extrusionOk="0">
                  <a:moveTo>
                    <a:pt x="5433" y="0"/>
                  </a:moveTo>
                  <a:cubicBezTo>
                    <a:pt x="2425" y="0"/>
                    <a:pt x="1" y="2425"/>
                    <a:pt x="1" y="5451"/>
                  </a:cubicBezTo>
                  <a:lnTo>
                    <a:pt x="1" y="12819"/>
                  </a:lnTo>
                  <a:cubicBezTo>
                    <a:pt x="1" y="15845"/>
                    <a:pt x="2425" y="18270"/>
                    <a:pt x="5433" y="18270"/>
                  </a:cubicBezTo>
                  <a:lnTo>
                    <a:pt x="14022" y="18270"/>
                  </a:lnTo>
                  <a:cubicBezTo>
                    <a:pt x="17029" y="18270"/>
                    <a:pt x="19454" y="15845"/>
                    <a:pt x="19454" y="12819"/>
                  </a:cubicBezTo>
                  <a:lnTo>
                    <a:pt x="19454" y="5451"/>
                  </a:lnTo>
                  <a:cubicBezTo>
                    <a:pt x="19454" y="2425"/>
                    <a:pt x="17029" y="0"/>
                    <a:pt x="14022" y="0"/>
                  </a:cubicBezTo>
                  <a:close/>
                </a:path>
              </a:pathLst>
            </a:custGeom>
            <a:solidFill>
              <a:srgbClr val="D18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68"/>
            <p:cNvSpPr/>
            <p:nvPr/>
          </p:nvSpPr>
          <p:spPr>
            <a:xfrm>
              <a:off x="2990855" y="3403714"/>
              <a:ext cx="33145" cy="24251"/>
            </a:xfrm>
            <a:custGeom>
              <a:avLst/>
              <a:gdLst/>
              <a:ahLst/>
              <a:cxnLst/>
              <a:rect l="l" t="t" r="r" b="b"/>
              <a:pathLst>
                <a:path w="1159" h="848" extrusionOk="0">
                  <a:moveTo>
                    <a:pt x="992" y="0"/>
                  </a:moveTo>
                  <a:cubicBezTo>
                    <a:pt x="939" y="0"/>
                    <a:pt x="887" y="29"/>
                    <a:pt x="865" y="96"/>
                  </a:cubicBezTo>
                  <a:cubicBezTo>
                    <a:pt x="793" y="383"/>
                    <a:pt x="516" y="567"/>
                    <a:pt x="230" y="567"/>
                  </a:cubicBezTo>
                  <a:cubicBezTo>
                    <a:pt x="216" y="567"/>
                    <a:pt x="202" y="566"/>
                    <a:pt x="188" y="566"/>
                  </a:cubicBezTo>
                  <a:cubicBezTo>
                    <a:pt x="182" y="565"/>
                    <a:pt x="177" y="565"/>
                    <a:pt x="171" y="565"/>
                  </a:cubicBezTo>
                  <a:cubicBezTo>
                    <a:pt x="1" y="565"/>
                    <a:pt x="7" y="829"/>
                    <a:pt x="188" y="847"/>
                  </a:cubicBezTo>
                  <a:lnTo>
                    <a:pt x="188" y="829"/>
                  </a:lnTo>
                  <a:cubicBezTo>
                    <a:pt x="214" y="831"/>
                    <a:pt x="240" y="832"/>
                    <a:pt x="266" y="832"/>
                  </a:cubicBezTo>
                  <a:cubicBezTo>
                    <a:pt x="667" y="832"/>
                    <a:pt x="1023" y="560"/>
                    <a:pt x="1147" y="171"/>
                  </a:cubicBezTo>
                  <a:cubicBezTo>
                    <a:pt x="1158" y="68"/>
                    <a:pt x="1073" y="0"/>
                    <a:pt x="9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68"/>
            <p:cNvSpPr/>
            <p:nvPr/>
          </p:nvSpPr>
          <p:spPr>
            <a:xfrm>
              <a:off x="3066264" y="3242688"/>
              <a:ext cx="64316" cy="29141"/>
            </a:xfrm>
            <a:custGeom>
              <a:avLst/>
              <a:gdLst/>
              <a:ahLst/>
              <a:cxnLst/>
              <a:rect l="l" t="t" r="r" b="b"/>
              <a:pathLst>
                <a:path w="2249" h="1019" extrusionOk="0">
                  <a:moveTo>
                    <a:pt x="1112" y="0"/>
                  </a:moveTo>
                  <a:cubicBezTo>
                    <a:pt x="745" y="0"/>
                    <a:pt x="379" y="170"/>
                    <a:pt x="145" y="520"/>
                  </a:cubicBezTo>
                  <a:cubicBezTo>
                    <a:pt x="1" y="730"/>
                    <a:pt x="195" y="931"/>
                    <a:pt x="390" y="931"/>
                  </a:cubicBezTo>
                  <a:cubicBezTo>
                    <a:pt x="474" y="931"/>
                    <a:pt x="558" y="893"/>
                    <a:pt x="615" y="802"/>
                  </a:cubicBezTo>
                  <a:cubicBezTo>
                    <a:pt x="737" y="628"/>
                    <a:pt x="924" y="542"/>
                    <a:pt x="1110" y="542"/>
                  </a:cubicBezTo>
                  <a:cubicBezTo>
                    <a:pt x="1325" y="542"/>
                    <a:pt x="1538" y="656"/>
                    <a:pt x="1649" y="877"/>
                  </a:cubicBezTo>
                  <a:cubicBezTo>
                    <a:pt x="1701" y="977"/>
                    <a:pt x="1785" y="1018"/>
                    <a:pt x="1869" y="1018"/>
                  </a:cubicBezTo>
                  <a:cubicBezTo>
                    <a:pt x="2057" y="1018"/>
                    <a:pt x="2248" y="816"/>
                    <a:pt x="2119" y="596"/>
                  </a:cubicBezTo>
                  <a:lnTo>
                    <a:pt x="2138" y="596"/>
                  </a:lnTo>
                  <a:cubicBezTo>
                    <a:pt x="1912" y="203"/>
                    <a:pt x="1512" y="0"/>
                    <a:pt x="11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68"/>
            <p:cNvSpPr/>
            <p:nvPr/>
          </p:nvSpPr>
          <p:spPr>
            <a:xfrm>
              <a:off x="2972896" y="3309546"/>
              <a:ext cx="44326" cy="79530"/>
            </a:xfrm>
            <a:custGeom>
              <a:avLst/>
              <a:gdLst/>
              <a:ahLst/>
              <a:cxnLst/>
              <a:rect l="l" t="t" r="r" b="b"/>
              <a:pathLst>
                <a:path w="1550" h="2781" extrusionOk="0">
                  <a:moveTo>
                    <a:pt x="1049" y="1"/>
                  </a:moveTo>
                  <a:cubicBezTo>
                    <a:pt x="967" y="1"/>
                    <a:pt x="892" y="52"/>
                    <a:pt x="910" y="156"/>
                  </a:cubicBezTo>
                  <a:lnTo>
                    <a:pt x="1004" y="1227"/>
                  </a:lnTo>
                  <a:cubicBezTo>
                    <a:pt x="1036" y="1495"/>
                    <a:pt x="1081" y="2476"/>
                    <a:pt x="640" y="2476"/>
                  </a:cubicBezTo>
                  <a:cubicBezTo>
                    <a:pt x="555" y="2476"/>
                    <a:pt x="452" y="2440"/>
                    <a:pt x="328" y="2355"/>
                  </a:cubicBezTo>
                  <a:cubicBezTo>
                    <a:pt x="298" y="2337"/>
                    <a:pt x="268" y="2329"/>
                    <a:pt x="240" y="2329"/>
                  </a:cubicBezTo>
                  <a:cubicBezTo>
                    <a:pt x="95" y="2329"/>
                    <a:pt x="1" y="2545"/>
                    <a:pt x="159" y="2656"/>
                  </a:cubicBezTo>
                  <a:cubicBezTo>
                    <a:pt x="286" y="2741"/>
                    <a:pt x="429" y="2780"/>
                    <a:pt x="570" y="2780"/>
                  </a:cubicBezTo>
                  <a:cubicBezTo>
                    <a:pt x="866" y="2780"/>
                    <a:pt x="1153" y="2604"/>
                    <a:pt x="1268" y="2299"/>
                  </a:cubicBezTo>
                  <a:cubicBezTo>
                    <a:pt x="1549" y="1678"/>
                    <a:pt x="1305" y="795"/>
                    <a:pt x="1230" y="156"/>
                  </a:cubicBezTo>
                  <a:cubicBezTo>
                    <a:pt x="1221" y="52"/>
                    <a:pt x="1131" y="1"/>
                    <a:pt x="10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68"/>
            <p:cNvSpPr/>
            <p:nvPr/>
          </p:nvSpPr>
          <p:spPr>
            <a:xfrm>
              <a:off x="2865744" y="3303741"/>
              <a:ext cx="62915" cy="27768"/>
            </a:xfrm>
            <a:custGeom>
              <a:avLst/>
              <a:gdLst/>
              <a:ahLst/>
              <a:cxnLst/>
              <a:rect l="l" t="t" r="r" b="b"/>
              <a:pathLst>
                <a:path w="2200" h="971" extrusionOk="0">
                  <a:moveTo>
                    <a:pt x="1111" y="1"/>
                  </a:moveTo>
                  <a:cubicBezTo>
                    <a:pt x="742" y="1"/>
                    <a:pt x="373" y="175"/>
                    <a:pt x="147" y="528"/>
                  </a:cubicBezTo>
                  <a:cubicBezTo>
                    <a:pt x="0" y="727"/>
                    <a:pt x="192" y="927"/>
                    <a:pt x="391" y="927"/>
                  </a:cubicBezTo>
                  <a:cubicBezTo>
                    <a:pt x="473" y="927"/>
                    <a:pt x="556" y="893"/>
                    <a:pt x="616" y="810"/>
                  </a:cubicBezTo>
                  <a:cubicBezTo>
                    <a:pt x="732" y="615"/>
                    <a:pt x="923" y="520"/>
                    <a:pt x="1114" y="520"/>
                  </a:cubicBezTo>
                  <a:cubicBezTo>
                    <a:pt x="1327" y="520"/>
                    <a:pt x="1541" y="638"/>
                    <a:pt x="1650" y="866"/>
                  </a:cubicBezTo>
                  <a:cubicBezTo>
                    <a:pt x="1712" y="939"/>
                    <a:pt x="1788" y="970"/>
                    <a:pt x="1862" y="970"/>
                  </a:cubicBezTo>
                  <a:cubicBezTo>
                    <a:pt x="2037" y="970"/>
                    <a:pt x="2199" y="796"/>
                    <a:pt x="2120" y="584"/>
                  </a:cubicBezTo>
                  <a:lnTo>
                    <a:pt x="2120" y="584"/>
                  </a:lnTo>
                  <a:lnTo>
                    <a:pt x="2120" y="603"/>
                  </a:lnTo>
                  <a:cubicBezTo>
                    <a:pt x="1906" y="203"/>
                    <a:pt x="1509" y="1"/>
                    <a:pt x="1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68"/>
            <p:cNvSpPr/>
            <p:nvPr/>
          </p:nvSpPr>
          <p:spPr>
            <a:xfrm>
              <a:off x="2858996" y="3243431"/>
              <a:ext cx="71551" cy="28712"/>
            </a:xfrm>
            <a:custGeom>
              <a:avLst/>
              <a:gdLst/>
              <a:ahLst/>
              <a:cxnLst/>
              <a:rect l="l" t="t" r="r" b="b"/>
              <a:pathLst>
                <a:path w="2502" h="1004" extrusionOk="0">
                  <a:moveTo>
                    <a:pt x="1993" y="0"/>
                  </a:moveTo>
                  <a:cubicBezTo>
                    <a:pt x="1971" y="0"/>
                    <a:pt x="1948" y="2"/>
                    <a:pt x="1924" y="6"/>
                  </a:cubicBezTo>
                  <a:lnTo>
                    <a:pt x="458" y="288"/>
                  </a:lnTo>
                  <a:cubicBezTo>
                    <a:pt x="0" y="343"/>
                    <a:pt x="59" y="1003"/>
                    <a:pt x="497" y="1003"/>
                  </a:cubicBezTo>
                  <a:cubicBezTo>
                    <a:pt x="508" y="1003"/>
                    <a:pt x="521" y="1003"/>
                    <a:pt x="533" y="1002"/>
                  </a:cubicBezTo>
                  <a:lnTo>
                    <a:pt x="608" y="1002"/>
                  </a:lnTo>
                  <a:lnTo>
                    <a:pt x="2055" y="720"/>
                  </a:lnTo>
                  <a:cubicBezTo>
                    <a:pt x="2501" y="631"/>
                    <a:pt x="2406" y="0"/>
                    <a:pt x="1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68"/>
            <p:cNvSpPr/>
            <p:nvPr/>
          </p:nvSpPr>
          <p:spPr>
            <a:xfrm>
              <a:off x="2656531" y="3299337"/>
              <a:ext cx="129575" cy="118022"/>
            </a:xfrm>
            <a:custGeom>
              <a:avLst/>
              <a:gdLst/>
              <a:ahLst/>
              <a:cxnLst/>
              <a:rect l="l" t="t" r="r" b="b"/>
              <a:pathLst>
                <a:path w="4531" h="4127" extrusionOk="0">
                  <a:moveTo>
                    <a:pt x="2266" y="1"/>
                  </a:moveTo>
                  <a:cubicBezTo>
                    <a:pt x="1739" y="1"/>
                    <a:pt x="1213" y="203"/>
                    <a:pt x="809" y="607"/>
                  </a:cubicBezTo>
                  <a:cubicBezTo>
                    <a:pt x="1" y="1415"/>
                    <a:pt x="1" y="2731"/>
                    <a:pt x="809" y="3520"/>
                  </a:cubicBezTo>
                  <a:cubicBezTo>
                    <a:pt x="1213" y="3924"/>
                    <a:pt x="1739" y="4126"/>
                    <a:pt x="2266" y="4126"/>
                  </a:cubicBezTo>
                  <a:cubicBezTo>
                    <a:pt x="2792" y="4126"/>
                    <a:pt x="3318" y="3924"/>
                    <a:pt x="3722" y="3520"/>
                  </a:cubicBezTo>
                  <a:cubicBezTo>
                    <a:pt x="4530" y="2731"/>
                    <a:pt x="4530" y="1415"/>
                    <a:pt x="3722" y="607"/>
                  </a:cubicBezTo>
                  <a:cubicBezTo>
                    <a:pt x="3318" y="203"/>
                    <a:pt x="2792" y="1"/>
                    <a:pt x="2266" y="1"/>
                  </a:cubicBezTo>
                  <a:close/>
                </a:path>
              </a:pathLst>
            </a:custGeom>
            <a:solidFill>
              <a:srgbClr val="D18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68"/>
            <p:cNvSpPr/>
            <p:nvPr/>
          </p:nvSpPr>
          <p:spPr>
            <a:xfrm>
              <a:off x="3210678" y="3299280"/>
              <a:ext cx="131720" cy="118193"/>
            </a:xfrm>
            <a:custGeom>
              <a:avLst/>
              <a:gdLst/>
              <a:ahLst/>
              <a:cxnLst/>
              <a:rect l="l" t="t" r="r" b="b"/>
              <a:pathLst>
                <a:path w="4606" h="4133" extrusionOk="0">
                  <a:moveTo>
                    <a:pt x="2305" y="0"/>
                  </a:moveTo>
                  <a:cubicBezTo>
                    <a:pt x="1411" y="0"/>
                    <a:pt x="584" y="593"/>
                    <a:pt x="320" y="1492"/>
                  </a:cubicBezTo>
                  <a:cubicBezTo>
                    <a:pt x="1" y="2582"/>
                    <a:pt x="621" y="3729"/>
                    <a:pt x="1711" y="4048"/>
                  </a:cubicBezTo>
                  <a:cubicBezTo>
                    <a:pt x="1909" y="4105"/>
                    <a:pt x="2107" y="4132"/>
                    <a:pt x="2302" y="4132"/>
                  </a:cubicBezTo>
                  <a:cubicBezTo>
                    <a:pt x="3202" y="4132"/>
                    <a:pt x="4024" y="3554"/>
                    <a:pt x="4286" y="2658"/>
                  </a:cubicBezTo>
                  <a:cubicBezTo>
                    <a:pt x="4606" y="1549"/>
                    <a:pt x="3967" y="402"/>
                    <a:pt x="2877" y="83"/>
                  </a:cubicBezTo>
                  <a:cubicBezTo>
                    <a:pt x="2686" y="27"/>
                    <a:pt x="2494" y="0"/>
                    <a:pt x="2305" y="0"/>
                  </a:cubicBezTo>
                  <a:close/>
                </a:path>
              </a:pathLst>
            </a:custGeom>
            <a:solidFill>
              <a:srgbClr val="D186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68"/>
            <p:cNvSpPr/>
            <p:nvPr/>
          </p:nvSpPr>
          <p:spPr>
            <a:xfrm>
              <a:off x="3268900" y="3326876"/>
              <a:ext cx="39636" cy="64030"/>
            </a:xfrm>
            <a:custGeom>
              <a:avLst/>
              <a:gdLst/>
              <a:ahLst/>
              <a:cxnLst/>
              <a:rect l="l" t="t" r="r" b="b"/>
              <a:pathLst>
                <a:path w="1386" h="2239" extrusionOk="0">
                  <a:moveTo>
                    <a:pt x="258" y="1"/>
                  </a:moveTo>
                  <a:cubicBezTo>
                    <a:pt x="164" y="1"/>
                    <a:pt x="89" y="76"/>
                    <a:pt x="89" y="189"/>
                  </a:cubicBezTo>
                  <a:cubicBezTo>
                    <a:pt x="89" y="283"/>
                    <a:pt x="164" y="358"/>
                    <a:pt x="258" y="358"/>
                  </a:cubicBezTo>
                  <a:cubicBezTo>
                    <a:pt x="1273" y="358"/>
                    <a:pt x="1273" y="1862"/>
                    <a:pt x="258" y="1862"/>
                  </a:cubicBezTo>
                  <a:cubicBezTo>
                    <a:pt x="247" y="1860"/>
                    <a:pt x="236" y="1859"/>
                    <a:pt x="226" y="1859"/>
                  </a:cubicBezTo>
                  <a:cubicBezTo>
                    <a:pt x="0" y="1859"/>
                    <a:pt x="5" y="2238"/>
                    <a:pt x="241" y="2238"/>
                  </a:cubicBezTo>
                  <a:cubicBezTo>
                    <a:pt x="247" y="2238"/>
                    <a:pt x="252" y="2238"/>
                    <a:pt x="258" y="2238"/>
                  </a:cubicBezTo>
                  <a:cubicBezTo>
                    <a:pt x="878" y="2219"/>
                    <a:pt x="1386" y="1730"/>
                    <a:pt x="1386" y="1110"/>
                  </a:cubicBezTo>
                  <a:cubicBezTo>
                    <a:pt x="1386" y="508"/>
                    <a:pt x="878"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68"/>
            <p:cNvSpPr/>
            <p:nvPr/>
          </p:nvSpPr>
          <p:spPr>
            <a:xfrm>
              <a:off x="3268900" y="3353756"/>
              <a:ext cx="31028" cy="37148"/>
            </a:xfrm>
            <a:custGeom>
              <a:avLst/>
              <a:gdLst/>
              <a:ahLst/>
              <a:cxnLst/>
              <a:rect l="l" t="t" r="r" b="b"/>
              <a:pathLst>
                <a:path w="1085" h="1299" extrusionOk="0">
                  <a:moveTo>
                    <a:pt x="258" y="1"/>
                  </a:moveTo>
                  <a:cubicBezTo>
                    <a:pt x="164" y="1"/>
                    <a:pt x="89" y="76"/>
                    <a:pt x="89" y="170"/>
                  </a:cubicBezTo>
                  <a:cubicBezTo>
                    <a:pt x="89" y="283"/>
                    <a:pt x="164" y="358"/>
                    <a:pt x="258" y="358"/>
                  </a:cubicBezTo>
                  <a:cubicBezTo>
                    <a:pt x="615" y="395"/>
                    <a:pt x="615" y="884"/>
                    <a:pt x="258" y="922"/>
                  </a:cubicBezTo>
                  <a:cubicBezTo>
                    <a:pt x="247" y="920"/>
                    <a:pt x="236" y="919"/>
                    <a:pt x="226" y="919"/>
                  </a:cubicBezTo>
                  <a:cubicBezTo>
                    <a:pt x="0" y="919"/>
                    <a:pt x="5" y="1298"/>
                    <a:pt x="241" y="1298"/>
                  </a:cubicBezTo>
                  <a:cubicBezTo>
                    <a:pt x="247" y="1298"/>
                    <a:pt x="252" y="1298"/>
                    <a:pt x="258" y="1298"/>
                  </a:cubicBezTo>
                  <a:cubicBezTo>
                    <a:pt x="1085" y="1241"/>
                    <a:pt x="1085" y="38"/>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68"/>
            <p:cNvSpPr/>
            <p:nvPr/>
          </p:nvSpPr>
          <p:spPr>
            <a:xfrm>
              <a:off x="2679637" y="3326876"/>
              <a:ext cx="48416" cy="64001"/>
            </a:xfrm>
            <a:custGeom>
              <a:avLst/>
              <a:gdLst/>
              <a:ahLst/>
              <a:cxnLst/>
              <a:rect l="l" t="t" r="r" b="b"/>
              <a:pathLst>
                <a:path w="1693" h="2238" extrusionOk="0">
                  <a:moveTo>
                    <a:pt x="1486" y="1"/>
                  </a:moveTo>
                  <a:cubicBezTo>
                    <a:pt x="1" y="1"/>
                    <a:pt x="1" y="2238"/>
                    <a:pt x="1486" y="2238"/>
                  </a:cubicBezTo>
                  <a:cubicBezTo>
                    <a:pt x="1693" y="2200"/>
                    <a:pt x="1693" y="1881"/>
                    <a:pt x="1486" y="1862"/>
                  </a:cubicBezTo>
                  <a:cubicBezTo>
                    <a:pt x="471" y="1862"/>
                    <a:pt x="471" y="358"/>
                    <a:pt x="1486" y="358"/>
                  </a:cubicBezTo>
                  <a:cubicBezTo>
                    <a:pt x="1580" y="358"/>
                    <a:pt x="1655" y="283"/>
                    <a:pt x="1655" y="189"/>
                  </a:cubicBezTo>
                  <a:cubicBezTo>
                    <a:pt x="1655" y="76"/>
                    <a:pt x="1580" y="1"/>
                    <a:pt x="1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68"/>
            <p:cNvSpPr/>
            <p:nvPr/>
          </p:nvSpPr>
          <p:spPr>
            <a:xfrm>
              <a:off x="2696137" y="3353728"/>
              <a:ext cx="31915" cy="37177"/>
            </a:xfrm>
            <a:custGeom>
              <a:avLst/>
              <a:gdLst/>
              <a:ahLst/>
              <a:cxnLst/>
              <a:rect l="l" t="t" r="r" b="b"/>
              <a:pathLst>
                <a:path w="1116" h="1300" extrusionOk="0">
                  <a:moveTo>
                    <a:pt x="855" y="0"/>
                  </a:moveTo>
                  <a:cubicBezTo>
                    <a:pt x="0" y="0"/>
                    <a:pt x="6" y="1299"/>
                    <a:pt x="872" y="1299"/>
                  </a:cubicBezTo>
                  <a:cubicBezTo>
                    <a:pt x="884" y="1299"/>
                    <a:pt x="897" y="1299"/>
                    <a:pt x="909" y="1299"/>
                  </a:cubicBezTo>
                  <a:cubicBezTo>
                    <a:pt x="1116" y="1261"/>
                    <a:pt x="1116" y="942"/>
                    <a:pt x="909" y="923"/>
                  </a:cubicBezTo>
                  <a:cubicBezTo>
                    <a:pt x="897" y="924"/>
                    <a:pt x="886" y="924"/>
                    <a:pt x="874" y="924"/>
                  </a:cubicBezTo>
                  <a:cubicBezTo>
                    <a:pt x="507" y="924"/>
                    <a:pt x="507" y="357"/>
                    <a:pt x="874" y="357"/>
                  </a:cubicBezTo>
                  <a:cubicBezTo>
                    <a:pt x="886" y="357"/>
                    <a:pt x="897" y="358"/>
                    <a:pt x="909" y="359"/>
                  </a:cubicBezTo>
                  <a:cubicBezTo>
                    <a:pt x="1003" y="359"/>
                    <a:pt x="1078" y="284"/>
                    <a:pt x="1078" y="171"/>
                  </a:cubicBezTo>
                  <a:cubicBezTo>
                    <a:pt x="1078" y="77"/>
                    <a:pt x="1003" y="2"/>
                    <a:pt x="909" y="2"/>
                  </a:cubicBezTo>
                  <a:cubicBezTo>
                    <a:pt x="891" y="1"/>
                    <a:pt x="873" y="0"/>
                    <a:pt x="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68"/>
            <p:cNvSpPr/>
            <p:nvPr/>
          </p:nvSpPr>
          <p:spPr>
            <a:xfrm>
              <a:off x="2692020" y="2983432"/>
              <a:ext cx="595572" cy="255347"/>
            </a:xfrm>
            <a:custGeom>
              <a:avLst/>
              <a:gdLst/>
              <a:ahLst/>
              <a:cxnLst/>
              <a:rect l="l" t="t" r="r" b="b"/>
              <a:pathLst>
                <a:path w="20826" h="8929" extrusionOk="0">
                  <a:moveTo>
                    <a:pt x="12368" y="1"/>
                  </a:moveTo>
                  <a:cubicBezTo>
                    <a:pt x="4906" y="1"/>
                    <a:pt x="3120" y="1298"/>
                    <a:pt x="3120" y="1298"/>
                  </a:cubicBezTo>
                  <a:cubicBezTo>
                    <a:pt x="3252" y="1580"/>
                    <a:pt x="3383" y="1861"/>
                    <a:pt x="3553" y="2125"/>
                  </a:cubicBezTo>
                  <a:cubicBezTo>
                    <a:pt x="0" y="4888"/>
                    <a:pt x="357" y="8440"/>
                    <a:pt x="357" y="8440"/>
                  </a:cubicBezTo>
                  <a:cubicBezTo>
                    <a:pt x="2669" y="8045"/>
                    <a:pt x="3872" y="5357"/>
                    <a:pt x="4455" y="3365"/>
                  </a:cubicBezTo>
                  <a:cubicBezTo>
                    <a:pt x="5827" y="5000"/>
                    <a:pt x="8383" y="6974"/>
                    <a:pt x="12706" y="6974"/>
                  </a:cubicBezTo>
                  <a:cubicBezTo>
                    <a:pt x="19999" y="6974"/>
                    <a:pt x="20826" y="8929"/>
                    <a:pt x="20826" y="8929"/>
                  </a:cubicBezTo>
                  <a:cubicBezTo>
                    <a:pt x="20826" y="8929"/>
                    <a:pt x="19848"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68"/>
            <p:cNvSpPr/>
            <p:nvPr/>
          </p:nvSpPr>
          <p:spPr>
            <a:xfrm>
              <a:off x="3042443" y="3291502"/>
              <a:ext cx="117221" cy="106268"/>
            </a:xfrm>
            <a:custGeom>
              <a:avLst/>
              <a:gdLst/>
              <a:ahLst/>
              <a:cxnLst/>
              <a:rect l="l" t="t" r="r" b="b"/>
              <a:pathLst>
                <a:path w="4099" h="3716" extrusionOk="0">
                  <a:moveTo>
                    <a:pt x="2037" y="1"/>
                  </a:moveTo>
                  <a:cubicBezTo>
                    <a:pt x="1190" y="1"/>
                    <a:pt x="438" y="577"/>
                    <a:pt x="245" y="1426"/>
                  </a:cubicBezTo>
                  <a:cubicBezTo>
                    <a:pt x="1" y="2422"/>
                    <a:pt x="621" y="3418"/>
                    <a:pt x="1617" y="3663"/>
                  </a:cubicBezTo>
                  <a:cubicBezTo>
                    <a:pt x="1764" y="3699"/>
                    <a:pt x="1911" y="3716"/>
                    <a:pt x="2056" y="3716"/>
                  </a:cubicBezTo>
                  <a:cubicBezTo>
                    <a:pt x="2891" y="3716"/>
                    <a:pt x="3646" y="3140"/>
                    <a:pt x="3854" y="2291"/>
                  </a:cubicBezTo>
                  <a:cubicBezTo>
                    <a:pt x="4098" y="1276"/>
                    <a:pt x="3478" y="279"/>
                    <a:pt x="2482" y="54"/>
                  </a:cubicBezTo>
                  <a:cubicBezTo>
                    <a:pt x="2332" y="18"/>
                    <a:pt x="2183" y="1"/>
                    <a:pt x="20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68"/>
            <p:cNvSpPr/>
            <p:nvPr/>
          </p:nvSpPr>
          <p:spPr>
            <a:xfrm>
              <a:off x="3065578" y="3293561"/>
              <a:ext cx="95687" cy="101607"/>
            </a:xfrm>
            <a:custGeom>
              <a:avLst/>
              <a:gdLst/>
              <a:ahLst/>
              <a:cxnLst/>
              <a:rect l="l" t="t" r="r" b="b"/>
              <a:pathLst>
                <a:path w="3346" h="3553" extrusionOk="0">
                  <a:moveTo>
                    <a:pt x="1786" y="1"/>
                  </a:moveTo>
                  <a:cubicBezTo>
                    <a:pt x="1710" y="19"/>
                    <a:pt x="1616" y="57"/>
                    <a:pt x="1541" y="95"/>
                  </a:cubicBezTo>
                  <a:cubicBezTo>
                    <a:pt x="0" y="809"/>
                    <a:pt x="150" y="3064"/>
                    <a:pt x="1786" y="3553"/>
                  </a:cubicBezTo>
                  <a:cubicBezTo>
                    <a:pt x="1861" y="3534"/>
                    <a:pt x="1936" y="3497"/>
                    <a:pt x="2011" y="3459"/>
                  </a:cubicBezTo>
                  <a:cubicBezTo>
                    <a:pt x="2951" y="3027"/>
                    <a:pt x="3346" y="1937"/>
                    <a:pt x="2932" y="997"/>
                  </a:cubicBezTo>
                  <a:cubicBezTo>
                    <a:pt x="2707" y="527"/>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3" name="Google Shape;2173;p68"/>
          <p:cNvGrpSpPr/>
          <p:nvPr/>
        </p:nvGrpSpPr>
        <p:grpSpPr>
          <a:xfrm>
            <a:off x="7615868" y="3141143"/>
            <a:ext cx="731271" cy="678565"/>
            <a:chOff x="3484262" y="2949031"/>
            <a:chExt cx="685867" cy="636433"/>
          </a:xfrm>
        </p:grpSpPr>
        <p:sp>
          <p:nvSpPr>
            <p:cNvPr id="2174" name="Google Shape;2174;p68"/>
            <p:cNvSpPr/>
            <p:nvPr/>
          </p:nvSpPr>
          <p:spPr>
            <a:xfrm>
              <a:off x="3512744" y="2949031"/>
              <a:ext cx="625141" cy="461363"/>
            </a:xfrm>
            <a:custGeom>
              <a:avLst/>
              <a:gdLst/>
              <a:ahLst/>
              <a:cxnLst/>
              <a:rect l="l" t="t" r="r" b="b"/>
              <a:pathLst>
                <a:path w="21860" h="16133" extrusionOk="0">
                  <a:moveTo>
                    <a:pt x="7820" y="1"/>
                  </a:moveTo>
                  <a:cubicBezTo>
                    <a:pt x="3497" y="1"/>
                    <a:pt x="1" y="3497"/>
                    <a:pt x="1" y="7801"/>
                  </a:cubicBezTo>
                  <a:lnTo>
                    <a:pt x="1" y="13214"/>
                  </a:lnTo>
                  <a:cubicBezTo>
                    <a:pt x="1" y="15601"/>
                    <a:pt x="1076" y="16132"/>
                    <a:pt x="2770" y="16132"/>
                  </a:cubicBezTo>
                  <a:cubicBezTo>
                    <a:pt x="4132" y="16132"/>
                    <a:pt x="5894" y="15789"/>
                    <a:pt x="7820" y="15789"/>
                  </a:cubicBezTo>
                  <a:lnTo>
                    <a:pt x="14041" y="15789"/>
                  </a:lnTo>
                  <a:cubicBezTo>
                    <a:pt x="15967" y="15789"/>
                    <a:pt x="17729" y="16132"/>
                    <a:pt x="19090" y="16132"/>
                  </a:cubicBezTo>
                  <a:cubicBezTo>
                    <a:pt x="20785" y="16132"/>
                    <a:pt x="21860" y="15601"/>
                    <a:pt x="21860" y="13214"/>
                  </a:cubicBezTo>
                  <a:lnTo>
                    <a:pt x="21860" y="7801"/>
                  </a:lnTo>
                  <a:cubicBezTo>
                    <a:pt x="21860" y="3497"/>
                    <a:pt x="18364"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68"/>
            <p:cNvSpPr/>
            <p:nvPr/>
          </p:nvSpPr>
          <p:spPr>
            <a:xfrm>
              <a:off x="3548776" y="3062988"/>
              <a:ext cx="556336" cy="522476"/>
            </a:xfrm>
            <a:custGeom>
              <a:avLst/>
              <a:gdLst/>
              <a:ahLst/>
              <a:cxnLst/>
              <a:rect l="l" t="t" r="r" b="b"/>
              <a:pathLst>
                <a:path w="19454" h="18270" extrusionOk="0">
                  <a:moveTo>
                    <a:pt x="5432" y="0"/>
                  </a:moveTo>
                  <a:cubicBezTo>
                    <a:pt x="2425" y="0"/>
                    <a:pt x="0" y="2425"/>
                    <a:pt x="0" y="5451"/>
                  </a:cubicBezTo>
                  <a:lnTo>
                    <a:pt x="0" y="12819"/>
                  </a:lnTo>
                  <a:cubicBezTo>
                    <a:pt x="0" y="15845"/>
                    <a:pt x="2425" y="18270"/>
                    <a:pt x="5432" y="18270"/>
                  </a:cubicBezTo>
                  <a:lnTo>
                    <a:pt x="14021" y="18270"/>
                  </a:lnTo>
                  <a:cubicBezTo>
                    <a:pt x="17029" y="18270"/>
                    <a:pt x="19453" y="15845"/>
                    <a:pt x="19453" y="12819"/>
                  </a:cubicBezTo>
                  <a:lnTo>
                    <a:pt x="19453" y="5451"/>
                  </a:lnTo>
                  <a:cubicBezTo>
                    <a:pt x="19453" y="2425"/>
                    <a:pt x="17029" y="0"/>
                    <a:pt x="14021" y="0"/>
                  </a:cubicBezTo>
                  <a:close/>
                </a:path>
              </a:pathLst>
            </a:custGeom>
            <a:solidFill>
              <a:srgbClr val="D6A0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68"/>
            <p:cNvSpPr/>
            <p:nvPr/>
          </p:nvSpPr>
          <p:spPr>
            <a:xfrm>
              <a:off x="3802200" y="3408518"/>
              <a:ext cx="40809" cy="13384"/>
            </a:xfrm>
            <a:custGeom>
              <a:avLst/>
              <a:gdLst/>
              <a:ahLst/>
              <a:cxnLst/>
              <a:rect l="l" t="t" r="r" b="b"/>
              <a:pathLst>
                <a:path w="1427" h="468" extrusionOk="0">
                  <a:moveTo>
                    <a:pt x="702" y="0"/>
                  </a:moveTo>
                  <a:cubicBezTo>
                    <a:pt x="491" y="0"/>
                    <a:pt x="279" y="71"/>
                    <a:pt x="104" y="210"/>
                  </a:cubicBezTo>
                  <a:cubicBezTo>
                    <a:pt x="0" y="298"/>
                    <a:pt x="93" y="432"/>
                    <a:pt x="211" y="432"/>
                  </a:cubicBezTo>
                  <a:cubicBezTo>
                    <a:pt x="243" y="432"/>
                    <a:pt x="278" y="422"/>
                    <a:pt x="310" y="398"/>
                  </a:cubicBezTo>
                  <a:cubicBezTo>
                    <a:pt x="426" y="317"/>
                    <a:pt x="559" y="275"/>
                    <a:pt x="691" y="275"/>
                  </a:cubicBezTo>
                  <a:cubicBezTo>
                    <a:pt x="837" y="275"/>
                    <a:pt x="981" y="327"/>
                    <a:pt x="1100" y="435"/>
                  </a:cubicBezTo>
                  <a:cubicBezTo>
                    <a:pt x="1130" y="458"/>
                    <a:pt x="1163" y="468"/>
                    <a:pt x="1195" y="468"/>
                  </a:cubicBezTo>
                  <a:cubicBezTo>
                    <a:pt x="1319" y="468"/>
                    <a:pt x="1426" y="318"/>
                    <a:pt x="1306" y="228"/>
                  </a:cubicBezTo>
                  <a:cubicBezTo>
                    <a:pt x="1135" y="76"/>
                    <a:pt x="919" y="0"/>
                    <a:pt x="7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68"/>
            <p:cNvSpPr/>
            <p:nvPr/>
          </p:nvSpPr>
          <p:spPr>
            <a:xfrm>
              <a:off x="3801714" y="3309546"/>
              <a:ext cx="44298" cy="79530"/>
            </a:xfrm>
            <a:custGeom>
              <a:avLst/>
              <a:gdLst/>
              <a:ahLst/>
              <a:cxnLst/>
              <a:rect l="l" t="t" r="r" b="b"/>
              <a:pathLst>
                <a:path w="1549" h="2781" extrusionOk="0">
                  <a:moveTo>
                    <a:pt x="1049" y="1"/>
                  </a:moveTo>
                  <a:cubicBezTo>
                    <a:pt x="966" y="1"/>
                    <a:pt x="891" y="52"/>
                    <a:pt x="910" y="156"/>
                  </a:cubicBezTo>
                  <a:lnTo>
                    <a:pt x="1004" y="1227"/>
                  </a:lnTo>
                  <a:cubicBezTo>
                    <a:pt x="1035" y="1495"/>
                    <a:pt x="1080" y="2476"/>
                    <a:pt x="640" y="2476"/>
                  </a:cubicBezTo>
                  <a:cubicBezTo>
                    <a:pt x="555" y="2476"/>
                    <a:pt x="452" y="2440"/>
                    <a:pt x="327" y="2355"/>
                  </a:cubicBezTo>
                  <a:cubicBezTo>
                    <a:pt x="297" y="2337"/>
                    <a:pt x="267" y="2329"/>
                    <a:pt x="240" y="2329"/>
                  </a:cubicBezTo>
                  <a:cubicBezTo>
                    <a:pt x="94" y="2329"/>
                    <a:pt x="0" y="2545"/>
                    <a:pt x="158" y="2656"/>
                  </a:cubicBezTo>
                  <a:cubicBezTo>
                    <a:pt x="285" y="2741"/>
                    <a:pt x="428" y="2780"/>
                    <a:pt x="569" y="2780"/>
                  </a:cubicBezTo>
                  <a:cubicBezTo>
                    <a:pt x="865" y="2780"/>
                    <a:pt x="1152" y="2604"/>
                    <a:pt x="1267" y="2299"/>
                  </a:cubicBezTo>
                  <a:cubicBezTo>
                    <a:pt x="1549" y="1678"/>
                    <a:pt x="1305" y="795"/>
                    <a:pt x="1229" y="156"/>
                  </a:cubicBezTo>
                  <a:cubicBezTo>
                    <a:pt x="1220" y="52"/>
                    <a:pt x="1131" y="1"/>
                    <a:pt x="10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68"/>
            <p:cNvSpPr/>
            <p:nvPr/>
          </p:nvSpPr>
          <p:spPr>
            <a:xfrm>
              <a:off x="3685097" y="3241630"/>
              <a:ext cx="71808" cy="28883"/>
            </a:xfrm>
            <a:custGeom>
              <a:avLst/>
              <a:gdLst/>
              <a:ahLst/>
              <a:cxnLst/>
              <a:rect l="l" t="t" r="r" b="b"/>
              <a:pathLst>
                <a:path w="2511" h="1010" extrusionOk="0">
                  <a:moveTo>
                    <a:pt x="2021" y="1"/>
                  </a:moveTo>
                  <a:cubicBezTo>
                    <a:pt x="1991" y="1"/>
                    <a:pt x="1958" y="4"/>
                    <a:pt x="1924" y="12"/>
                  </a:cubicBezTo>
                  <a:lnTo>
                    <a:pt x="458" y="294"/>
                  </a:lnTo>
                  <a:cubicBezTo>
                    <a:pt x="1" y="349"/>
                    <a:pt x="60" y="1010"/>
                    <a:pt x="497" y="1010"/>
                  </a:cubicBezTo>
                  <a:cubicBezTo>
                    <a:pt x="509" y="1010"/>
                    <a:pt x="521" y="1009"/>
                    <a:pt x="533" y="1008"/>
                  </a:cubicBezTo>
                  <a:cubicBezTo>
                    <a:pt x="552" y="1008"/>
                    <a:pt x="571" y="990"/>
                    <a:pt x="590" y="990"/>
                  </a:cubicBezTo>
                  <a:lnTo>
                    <a:pt x="2056" y="708"/>
                  </a:lnTo>
                  <a:cubicBezTo>
                    <a:pt x="2511" y="655"/>
                    <a:pt x="2428" y="1"/>
                    <a:pt x="20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68"/>
            <p:cNvSpPr/>
            <p:nvPr/>
          </p:nvSpPr>
          <p:spPr>
            <a:xfrm>
              <a:off x="3893881" y="3242059"/>
              <a:ext cx="71665" cy="28998"/>
            </a:xfrm>
            <a:custGeom>
              <a:avLst/>
              <a:gdLst/>
              <a:ahLst/>
              <a:cxnLst/>
              <a:rect l="l" t="t" r="r" b="b"/>
              <a:pathLst>
                <a:path w="2506" h="1014" extrusionOk="0">
                  <a:moveTo>
                    <a:pt x="475" y="1"/>
                  </a:moveTo>
                  <a:cubicBezTo>
                    <a:pt x="92" y="1"/>
                    <a:pt x="0" y="642"/>
                    <a:pt x="450" y="712"/>
                  </a:cubicBezTo>
                  <a:lnTo>
                    <a:pt x="1916" y="993"/>
                  </a:lnTo>
                  <a:lnTo>
                    <a:pt x="1991" y="993"/>
                  </a:lnTo>
                  <a:lnTo>
                    <a:pt x="1991" y="1012"/>
                  </a:lnTo>
                  <a:cubicBezTo>
                    <a:pt x="2003" y="1013"/>
                    <a:pt x="2014" y="1014"/>
                    <a:pt x="2025" y="1014"/>
                  </a:cubicBezTo>
                  <a:cubicBezTo>
                    <a:pt x="2446" y="1014"/>
                    <a:pt x="2505" y="335"/>
                    <a:pt x="2047" y="298"/>
                  </a:cubicBezTo>
                  <a:lnTo>
                    <a:pt x="581" y="16"/>
                  </a:lnTo>
                  <a:cubicBezTo>
                    <a:pt x="544" y="6"/>
                    <a:pt x="508"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68"/>
            <p:cNvSpPr/>
            <p:nvPr/>
          </p:nvSpPr>
          <p:spPr>
            <a:xfrm>
              <a:off x="3484262" y="3299366"/>
              <a:ext cx="132263" cy="117965"/>
            </a:xfrm>
            <a:custGeom>
              <a:avLst/>
              <a:gdLst/>
              <a:ahLst/>
              <a:cxnLst/>
              <a:rect l="l" t="t" r="r" b="b"/>
              <a:pathLst>
                <a:path w="4625" h="4125" extrusionOk="0">
                  <a:moveTo>
                    <a:pt x="2307" y="1"/>
                  </a:moveTo>
                  <a:cubicBezTo>
                    <a:pt x="1829" y="1"/>
                    <a:pt x="1348" y="163"/>
                    <a:pt x="959" y="493"/>
                  </a:cubicBezTo>
                  <a:cubicBezTo>
                    <a:pt x="95" y="1226"/>
                    <a:pt x="1" y="2542"/>
                    <a:pt x="734" y="3406"/>
                  </a:cubicBezTo>
                  <a:cubicBezTo>
                    <a:pt x="1137" y="3882"/>
                    <a:pt x="1716" y="4124"/>
                    <a:pt x="2300" y="4124"/>
                  </a:cubicBezTo>
                  <a:cubicBezTo>
                    <a:pt x="2777" y="4124"/>
                    <a:pt x="3258" y="3962"/>
                    <a:pt x="3647" y="3632"/>
                  </a:cubicBezTo>
                  <a:cubicBezTo>
                    <a:pt x="4512" y="2899"/>
                    <a:pt x="4624" y="1583"/>
                    <a:pt x="3873" y="719"/>
                  </a:cubicBezTo>
                  <a:cubicBezTo>
                    <a:pt x="3469" y="243"/>
                    <a:pt x="2890" y="1"/>
                    <a:pt x="2307" y="1"/>
                  </a:cubicBezTo>
                  <a:close/>
                </a:path>
              </a:pathLst>
            </a:custGeom>
            <a:solidFill>
              <a:srgbClr val="D6A0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68"/>
            <p:cNvSpPr/>
            <p:nvPr/>
          </p:nvSpPr>
          <p:spPr>
            <a:xfrm>
              <a:off x="4040039" y="3298966"/>
              <a:ext cx="130090" cy="118222"/>
            </a:xfrm>
            <a:custGeom>
              <a:avLst/>
              <a:gdLst/>
              <a:ahLst/>
              <a:cxnLst/>
              <a:rect l="l" t="t" r="r" b="b"/>
              <a:pathLst>
                <a:path w="4549" h="4134" extrusionOk="0">
                  <a:moveTo>
                    <a:pt x="2271" y="0"/>
                  </a:moveTo>
                  <a:cubicBezTo>
                    <a:pt x="1335" y="0"/>
                    <a:pt x="489" y="647"/>
                    <a:pt x="263" y="1597"/>
                  </a:cubicBezTo>
                  <a:cubicBezTo>
                    <a:pt x="0" y="2706"/>
                    <a:pt x="696" y="3815"/>
                    <a:pt x="1804" y="4078"/>
                  </a:cubicBezTo>
                  <a:cubicBezTo>
                    <a:pt x="1963" y="4116"/>
                    <a:pt x="2122" y="4134"/>
                    <a:pt x="2278" y="4134"/>
                  </a:cubicBezTo>
                  <a:cubicBezTo>
                    <a:pt x="3213" y="4134"/>
                    <a:pt x="4060" y="3487"/>
                    <a:pt x="4285" y="2537"/>
                  </a:cubicBezTo>
                  <a:cubicBezTo>
                    <a:pt x="4549" y="1428"/>
                    <a:pt x="3853" y="319"/>
                    <a:pt x="2744" y="56"/>
                  </a:cubicBezTo>
                  <a:cubicBezTo>
                    <a:pt x="2586" y="18"/>
                    <a:pt x="2427" y="0"/>
                    <a:pt x="2271" y="0"/>
                  </a:cubicBezTo>
                  <a:close/>
                </a:path>
              </a:pathLst>
            </a:custGeom>
            <a:solidFill>
              <a:srgbClr val="D6A0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68"/>
            <p:cNvSpPr/>
            <p:nvPr/>
          </p:nvSpPr>
          <p:spPr>
            <a:xfrm>
              <a:off x="4099148" y="3326876"/>
              <a:ext cx="37663" cy="64001"/>
            </a:xfrm>
            <a:custGeom>
              <a:avLst/>
              <a:gdLst/>
              <a:ahLst/>
              <a:cxnLst/>
              <a:rect l="l" t="t" r="r" b="b"/>
              <a:pathLst>
                <a:path w="1317" h="2238" extrusionOk="0">
                  <a:moveTo>
                    <a:pt x="207" y="1"/>
                  </a:moveTo>
                  <a:cubicBezTo>
                    <a:pt x="113" y="1"/>
                    <a:pt x="38" y="76"/>
                    <a:pt x="38" y="189"/>
                  </a:cubicBezTo>
                  <a:cubicBezTo>
                    <a:pt x="38" y="283"/>
                    <a:pt x="113" y="358"/>
                    <a:pt x="207" y="358"/>
                  </a:cubicBezTo>
                  <a:cubicBezTo>
                    <a:pt x="1204" y="358"/>
                    <a:pt x="1204" y="1862"/>
                    <a:pt x="207" y="1862"/>
                  </a:cubicBezTo>
                  <a:cubicBezTo>
                    <a:pt x="1" y="1881"/>
                    <a:pt x="1" y="2200"/>
                    <a:pt x="207" y="2238"/>
                  </a:cubicBezTo>
                  <a:cubicBezTo>
                    <a:pt x="828" y="2219"/>
                    <a:pt x="1316" y="1730"/>
                    <a:pt x="1316" y="1110"/>
                  </a:cubicBezTo>
                  <a:cubicBezTo>
                    <a:pt x="1316" y="508"/>
                    <a:pt x="828" y="1"/>
                    <a:pt x="2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68"/>
            <p:cNvSpPr/>
            <p:nvPr/>
          </p:nvSpPr>
          <p:spPr>
            <a:xfrm>
              <a:off x="4099148" y="3353728"/>
              <a:ext cx="31943" cy="37177"/>
            </a:xfrm>
            <a:custGeom>
              <a:avLst/>
              <a:gdLst/>
              <a:ahLst/>
              <a:cxnLst/>
              <a:rect l="l" t="t" r="r" b="b"/>
              <a:pathLst>
                <a:path w="1117" h="1300" extrusionOk="0">
                  <a:moveTo>
                    <a:pt x="261" y="0"/>
                  </a:moveTo>
                  <a:cubicBezTo>
                    <a:pt x="244" y="0"/>
                    <a:pt x="226" y="1"/>
                    <a:pt x="207" y="2"/>
                  </a:cubicBezTo>
                  <a:cubicBezTo>
                    <a:pt x="113" y="2"/>
                    <a:pt x="38" y="77"/>
                    <a:pt x="38" y="171"/>
                  </a:cubicBezTo>
                  <a:cubicBezTo>
                    <a:pt x="38" y="284"/>
                    <a:pt x="113" y="359"/>
                    <a:pt x="207" y="359"/>
                  </a:cubicBezTo>
                  <a:cubicBezTo>
                    <a:pt x="219" y="358"/>
                    <a:pt x="231" y="357"/>
                    <a:pt x="242" y="357"/>
                  </a:cubicBezTo>
                  <a:cubicBezTo>
                    <a:pt x="609" y="357"/>
                    <a:pt x="609" y="924"/>
                    <a:pt x="242" y="924"/>
                  </a:cubicBezTo>
                  <a:cubicBezTo>
                    <a:pt x="231" y="924"/>
                    <a:pt x="219" y="924"/>
                    <a:pt x="207" y="923"/>
                  </a:cubicBezTo>
                  <a:cubicBezTo>
                    <a:pt x="1" y="942"/>
                    <a:pt x="1" y="1261"/>
                    <a:pt x="207" y="1299"/>
                  </a:cubicBezTo>
                  <a:cubicBezTo>
                    <a:pt x="220" y="1299"/>
                    <a:pt x="232" y="1299"/>
                    <a:pt x="244" y="1299"/>
                  </a:cubicBezTo>
                  <a:cubicBezTo>
                    <a:pt x="1110" y="1299"/>
                    <a:pt x="1116"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68"/>
            <p:cNvSpPr/>
            <p:nvPr/>
          </p:nvSpPr>
          <p:spPr>
            <a:xfrm>
              <a:off x="3508455" y="3326876"/>
              <a:ext cx="48416" cy="64001"/>
            </a:xfrm>
            <a:custGeom>
              <a:avLst/>
              <a:gdLst/>
              <a:ahLst/>
              <a:cxnLst/>
              <a:rect l="l" t="t" r="r" b="b"/>
              <a:pathLst>
                <a:path w="1693" h="2238" extrusionOk="0">
                  <a:moveTo>
                    <a:pt x="1485" y="1"/>
                  </a:moveTo>
                  <a:cubicBezTo>
                    <a:pt x="0" y="1"/>
                    <a:pt x="0" y="2238"/>
                    <a:pt x="1485" y="2238"/>
                  </a:cubicBezTo>
                  <a:cubicBezTo>
                    <a:pt x="1692" y="2200"/>
                    <a:pt x="1692" y="1881"/>
                    <a:pt x="1485" y="1862"/>
                  </a:cubicBezTo>
                  <a:cubicBezTo>
                    <a:pt x="470" y="1862"/>
                    <a:pt x="470" y="358"/>
                    <a:pt x="1485" y="358"/>
                  </a:cubicBezTo>
                  <a:cubicBezTo>
                    <a:pt x="1579" y="358"/>
                    <a:pt x="1654" y="283"/>
                    <a:pt x="1654" y="189"/>
                  </a:cubicBezTo>
                  <a:cubicBezTo>
                    <a:pt x="1654" y="76"/>
                    <a:pt x="1579" y="1"/>
                    <a:pt x="1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68"/>
            <p:cNvSpPr/>
            <p:nvPr/>
          </p:nvSpPr>
          <p:spPr>
            <a:xfrm>
              <a:off x="3524927" y="3353728"/>
              <a:ext cx="31943" cy="37177"/>
            </a:xfrm>
            <a:custGeom>
              <a:avLst/>
              <a:gdLst/>
              <a:ahLst/>
              <a:cxnLst/>
              <a:rect l="l" t="t" r="r" b="b"/>
              <a:pathLst>
                <a:path w="1117" h="1300" extrusionOk="0">
                  <a:moveTo>
                    <a:pt x="855" y="0"/>
                  </a:moveTo>
                  <a:cubicBezTo>
                    <a:pt x="0" y="0"/>
                    <a:pt x="6" y="1299"/>
                    <a:pt x="873" y="1299"/>
                  </a:cubicBezTo>
                  <a:cubicBezTo>
                    <a:pt x="885" y="1299"/>
                    <a:pt x="897" y="1299"/>
                    <a:pt x="909" y="1299"/>
                  </a:cubicBezTo>
                  <a:cubicBezTo>
                    <a:pt x="1116" y="1261"/>
                    <a:pt x="1116" y="942"/>
                    <a:pt x="909" y="923"/>
                  </a:cubicBezTo>
                  <a:cubicBezTo>
                    <a:pt x="897" y="924"/>
                    <a:pt x="886" y="924"/>
                    <a:pt x="875" y="924"/>
                  </a:cubicBezTo>
                  <a:cubicBezTo>
                    <a:pt x="507" y="924"/>
                    <a:pt x="507" y="357"/>
                    <a:pt x="875" y="357"/>
                  </a:cubicBezTo>
                  <a:cubicBezTo>
                    <a:pt x="886" y="357"/>
                    <a:pt x="897" y="358"/>
                    <a:pt x="909" y="359"/>
                  </a:cubicBezTo>
                  <a:cubicBezTo>
                    <a:pt x="1003" y="359"/>
                    <a:pt x="1078" y="284"/>
                    <a:pt x="1078" y="171"/>
                  </a:cubicBezTo>
                  <a:cubicBezTo>
                    <a:pt x="1078" y="77"/>
                    <a:pt x="1003" y="2"/>
                    <a:pt x="909" y="2"/>
                  </a:cubicBezTo>
                  <a:cubicBezTo>
                    <a:pt x="891" y="1"/>
                    <a:pt x="873" y="0"/>
                    <a:pt x="8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68"/>
            <p:cNvSpPr/>
            <p:nvPr/>
          </p:nvSpPr>
          <p:spPr>
            <a:xfrm>
              <a:off x="3520809" y="2983432"/>
              <a:ext cx="595057" cy="255347"/>
            </a:xfrm>
            <a:custGeom>
              <a:avLst/>
              <a:gdLst/>
              <a:ahLst/>
              <a:cxnLst/>
              <a:rect l="l" t="t" r="r" b="b"/>
              <a:pathLst>
                <a:path w="20808" h="8929" extrusionOk="0">
                  <a:moveTo>
                    <a:pt x="12368" y="1"/>
                  </a:moveTo>
                  <a:cubicBezTo>
                    <a:pt x="4906" y="1"/>
                    <a:pt x="3121" y="1298"/>
                    <a:pt x="3121" y="1298"/>
                  </a:cubicBezTo>
                  <a:cubicBezTo>
                    <a:pt x="3252" y="1580"/>
                    <a:pt x="3384" y="1861"/>
                    <a:pt x="3553" y="2125"/>
                  </a:cubicBezTo>
                  <a:cubicBezTo>
                    <a:pt x="1" y="4888"/>
                    <a:pt x="358" y="8440"/>
                    <a:pt x="358" y="8440"/>
                  </a:cubicBezTo>
                  <a:cubicBezTo>
                    <a:pt x="2670" y="8045"/>
                    <a:pt x="3873" y="5357"/>
                    <a:pt x="4455" y="3384"/>
                  </a:cubicBezTo>
                  <a:cubicBezTo>
                    <a:pt x="5827" y="5000"/>
                    <a:pt x="8384" y="6993"/>
                    <a:pt x="12688" y="6993"/>
                  </a:cubicBezTo>
                  <a:cubicBezTo>
                    <a:pt x="19999" y="6993"/>
                    <a:pt x="20807" y="8929"/>
                    <a:pt x="20807" y="8929"/>
                  </a:cubicBezTo>
                  <a:cubicBezTo>
                    <a:pt x="20807" y="8929"/>
                    <a:pt x="19849"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68"/>
            <p:cNvSpPr/>
            <p:nvPr/>
          </p:nvSpPr>
          <p:spPr>
            <a:xfrm>
              <a:off x="3871261" y="3291502"/>
              <a:ext cx="117193" cy="106268"/>
            </a:xfrm>
            <a:custGeom>
              <a:avLst/>
              <a:gdLst/>
              <a:ahLst/>
              <a:cxnLst/>
              <a:rect l="l" t="t" r="r" b="b"/>
              <a:pathLst>
                <a:path w="4098" h="3716" extrusionOk="0">
                  <a:moveTo>
                    <a:pt x="2036" y="1"/>
                  </a:moveTo>
                  <a:cubicBezTo>
                    <a:pt x="1189" y="1"/>
                    <a:pt x="437" y="577"/>
                    <a:pt x="245" y="1426"/>
                  </a:cubicBezTo>
                  <a:cubicBezTo>
                    <a:pt x="0" y="2422"/>
                    <a:pt x="621" y="3418"/>
                    <a:pt x="1617" y="3663"/>
                  </a:cubicBezTo>
                  <a:cubicBezTo>
                    <a:pt x="1764" y="3699"/>
                    <a:pt x="1911" y="3716"/>
                    <a:pt x="2055" y="3716"/>
                  </a:cubicBezTo>
                  <a:cubicBezTo>
                    <a:pt x="2890" y="3716"/>
                    <a:pt x="3645" y="3140"/>
                    <a:pt x="3853" y="2291"/>
                  </a:cubicBezTo>
                  <a:cubicBezTo>
                    <a:pt x="4098" y="1276"/>
                    <a:pt x="3478" y="279"/>
                    <a:pt x="2481" y="54"/>
                  </a:cubicBezTo>
                  <a:cubicBezTo>
                    <a:pt x="2332" y="18"/>
                    <a:pt x="2182" y="1"/>
                    <a:pt x="2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68"/>
            <p:cNvSpPr/>
            <p:nvPr/>
          </p:nvSpPr>
          <p:spPr>
            <a:xfrm>
              <a:off x="3894367" y="3293561"/>
              <a:ext cx="95716" cy="101607"/>
            </a:xfrm>
            <a:custGeom>
              <a:avLst/>
              <a:gdLst/>
              <a:ahLst/>
              <a:cxnLst/>
              <a:rect l="l" t="t" r="r" b="b"/>
              <a:pathLst>
                <a:path w="3347" h="3553" extrusionOk="0">
                  <a:moveTo>
                    <a:pt x="1786" y="1"/>
                  </a:moveTo>
                  <a:cubicBezTo>
                    <a:pt x="1692" y="19"/>
                    <a:pt x="1617" y="57"/>
                    <a:pt x="1542" y="95"/>
                  </a:cubicBezTo>
                  <a:cubicBezTo>
                    <a:pt x="1" y="809"/>
                    <a:pt x="151" y="3064"/>
                    <a:pt x="1786" y="3553"/>
                  </a:cubicBezTo>
                  <a:cubicBezTo>
                    <a:pt x="1861" y="3534"/>
                    <a:pt x="1936" y="3497"/>
                    <a:pt x="2012" y="3459"/>
                  </a:cubicBezTo>
                  <a:cubicBezTo>
                    <a:pt x="2951" y="3027"/>
                    <a:pt x="3346" y="1937"/>
                    <a:pt x="2933" y="997"/>
                  </a:cubicBezTo>
                  <a:cubicBezTo>
                    <a:pt x="2707" y="527"/>
                    <a:pt x="2294"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68"/>
            <p:cNvSpPr/>
            <p:nvPr/>
          </p:nvSpPr>
          <p:spPr>
            <a:xfrm>
              <a:off x="3663249" y="3291502"/>
              <a:ext cx="116678" cy="106268"/>
            </a:xfrm>
            <a:custGeom>
              <a:avLst/>
              <a:gdLst/>
              <a:ahLst/>
              <a:cxnLst/>
              <a:rect l="l" t="t" r="r" b="b"/>
              <a:pathLst>
                <a:path w="4080" h="3716" extrusionOk="0">
                  <a:moveTo>
                    <a:pt x="2025" y="1"/>
                  </a:moveTo>
                  <a:cubicBezTo>
                    <a:pt x="1189" y="1"/>
                    <a:pt x="434" y="577"/>
                    <a:pt x="226" y="1426"/>
                  </a:cubicBezTo>
                  <a:cubicBezTo>
                    <a:pt x="1" y="2422"/>
                    <a:pt x="602" y="3418"/>
                    <a:pt x="1617" y="3663"/>
                  </a:cubicBezTo>
                  <a:cubicBezTo>
                    <a:pt x="1764" y="3699"/>
                    <a:pt x="1911" y="3716"/>
                    <a:pt x="2055" y="3716"/>
                  </a:cubicBezTo>
                  <a:cubicBezTo>
                    <a:pt x="2891" y="3716"/>
                    <a:pt x="3645" y="3140"/>
                    <a:pt x="3854" y="2291"/>
                  </a:cubicBezTo>
                  <a:cubicBezTo>
                    <a:pt x="4079" y="1294"/>
                    <a:pt x="3459" y="279"/>
                    <a:pt x="2463" y="54"/>
                  </a:cubicBezTo>
                  <a:cubicBezTo>
                    <a:pt x="2316" y="18"/>
                    <a:pt x="2169" y="1"/>
                    <a:pt x="20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68"/>
            <p:cNvSpPr/>
            <p:nvPr/>
          </p:nvSpPr>
          <p:spPr>
            <a:xfrm>
              <a:off x="3685812" y="3293561"/>
              <a:ext cx="96259" cy="101607"/>
            </a:xfrm>
            <a:custGeom>
              <a:avLst/>
              <a:gdLst/>
              <a:ahLst/>
              <a:cxnLst/>
              <a:rect l="l" t="t" r="r" b="b"/>
              <a:pathLst>
                <a:path w="3366" h="3553" extrusionOk="0">
                  <a:moveTo>
                    <a:pt x="1787" y="1"/>
                  </a:moveTo>
                  <a:cubicBezTo>
                    <a:pt x="1711" y="38"/>
                    <a:pt x="1636" y="57"/>
                    <a:pt x="1561" y="95"/>
                  </a:cubicBezTo>
                  <a:cubicBezTo>
                    <a:pt x="1" y="809"/>
                    <a:pt x="170" y="3064"/>
                    <a:pt x="1787" y="3553"/>
                  </a:cubicBezTo>
                  <a:cubicBezTo>
                    <a:pt x="1880" y="3534"/>
                    <a:pt x="1956" y="3497"/>
                    <a:pt x="2031" y="3478"/>
                  </a:cubicBezTo>
                  <a:cubicBezTo>
                    <a:pt x="2952" y="3046"/>
                    <a:pt x="3365" y="1937"/>
                    <a:pt x="2933" y="1016"/>
                  </a:cubicBezTo>
                  <a:cubicBezTo>
                    <a:pt x="2707" y="527"/>
                    <a:pt x="2294" y="170"/>
                    <a:pt x="17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1" name="Google Shape;2191;p68"/>
          <p:cNvGrpSpPr/>
          <p:nvPr/>
        </p:nvGrpSpPr>
        <p:grpSpPr>
          <a:xfrm>
            <a:off x="6739653" y="2356617"/>
            <a:ext cx="717520" cy="678565"/>
            <a:chOff x="2662451" y="2213216"/>
            <a:chExt cx="672969" cy="636433"/>
          </a:xfrm>
        </p:grpSpPr>
        <p:sp>
          <p:nvSpPr>
            <p:cNvPr id="2192" name="Google Shape;2192;p68"/>
            <p:cNvSpPr/>
            <p:nvPr/>
          </p:nvSpPr>
          <p:spPr>
            <a:xfrm>
              <a:off x="2683955" y="2213216"/>
              <a:ext cx="625141" cy="461850"/>
            </a:xfrm>
            <a:custGeom>
              <a:avLst/>
              <a:gdLst/>
              <a:ahLst/>
              <a:cxnLst/>
              <a:rect l="l" t="t" r="r" b="b"/>
              <a:pathLst>
                <a:path w="21860" h="16150" extrusionOk="0">
                  <a:moveTo>
                    <a:pt x="7819" y="1"/>
                  </a:moveTo>
                  <a:cubicBezTo>
                    <a:pt x="3496" y="1"/>
                    <a:pt x="0" y="3497"/>
                    <a:pt x="0" y="7820"/>
                  </a:cubicBezTo>
                  <a:lnTo>
                    <a:pt x="0" y="13214"/>
                  </a:lnTo>
                  <a:cubicBezTo>
                    <a:pt x="0" y="15616"/>
                    <a:pt x="1079" y="16149"/>
                    <a:pt x="2780" y="16149"/>
                  </a:cubicBezTo>
                  <a:cubicBezTo>
                    <a:pt x="4140" y="16149"/>
                    <a:pt x="5898" y="15808"/>
                    <a:pt x="7819" y="15808"/>
                  </a:cubicBezTo>
                  <a:lnTo>
                    <a:pt x="14041" y="15808"/>
                  </a:lnTo>
                  <a:cubicBezTo>
                    <a:pt x="15962" y="15808"/>
                    <a:pt x="17720" y="16149"/>
                    <a:pt x="19080" y="16149"/>
                  </a:cubicBezTo>
                  <a:cubicBezTo>
                    <a:pt x="20780" y="16149"/>
                    <a:pt x="21859" y="15616"/>
                    <a:pt x="21859" y="13214"/>
                  </a:cubicBezTo>
                  <a:lnTo>
                    <a:pt x="21859" y="7801"/>
                  </a:lnTo>
                  <a:cubicBezTo>
                    <a:pt x="21859" y="3497"/>
                    <a:pt x="18363"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68"/>
            <p:cNvSpPr/>
            <p:nvPr/>
          </p:nvSpPr>
          <p:spPr>
            <a:xfrm>
              <a:off x="2719958" y="2327716"/>
              <a:ext cx="556336" cy="521933"/>
            </a:xfrm>
            <a:custGeom>
              <a:avLst/>
              <a:gdLst/>
              <a:ahLst/>
              <a:cxnLst/>
              <a:rect l="l" t="t" r="r" b="b"/>
              <a:pathLst>
                <a:path w="19454" h="18251" extrusionOk="0">
                  <a:moveTo>
                    <a:pt x="5433" y="0"/>
                  </a:moveTo>
                  <a:cubicBezTo>
                    <a:pt x="2425" y="0"/>
                    <a:pt x="1" y="2425"/>
                    <a:pt x="1" y="5432"/>
                  </a:cubicBezTo>
                  <a:lnTo>
                    <a:pt x="1" y="12819"/>
                  </a:lnTo>
                  <a:cubicBezTo>
                    <a:pt x="1" y="15826"/>
                    <a:pt x="2425" y="18251"/>
                    <a:pt x="5433" y="18251"/>
                  </a:cubicBezTo>
                  <a:lnTo>
                    <a:pt x="14022" y="18251"/>
                  </a:lnTo>
                  <a:cubicBezTo>
                    <a:pt x="17029" y="18251"/>
                    <a:pt x="19454" y="15826"/>
                    <a:pt x="19454" y="12819"/>
                  </a:cubicBezTo>
                  <a:lnTo>
                    <a:pt x="19454" y="5432"/>
                  </a:lnTo>
                  <a:cubicBezTo>
                    <a:pt x="19454" y="2425"/>
                    <a:pt x="17029" y="0"/>
                    <a:pt x="14022"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68"/>
            <p:cNvSpPr/>
            <p:nvPr/>
          </p:nvSpPr>
          <p:spPr>
            <a:xfrm>
              <a:off x="2972982" y="2573874"/>
              <a:ext cx="44240" cy="79387"/>
            </a:xfrm>
            <a:custGeom>
              <a:avLst/>
              <a:gdLst/>
              <a:ahLst/>
              <a:cxnLst/>
              <a:rect l="l" t="t" r="r" b="b"/>
              <a:pathLst>
                <a:path w="1547" h="2776" extrusionOk="0">
                  <a:moveTo>
                    <a:pt x="1046" y="1"/>
                  </a:moveTo>
                  <a:cubicBezTo>
                    <a:pt x="964" y="1"/>
                    <a:pt x="889" y="57"/>
                    <a:pt x="907" y="170"/>
                  </a:cubicBezTo>
                  <a:lnTo>
                    <a:pt x="1001" y="1222"/>
                  </a:lnTo>
                  <a:cubicBezTo>
                    <a:pt x="1033" y="1491"/>
                    <a:pt x="1078" y="2489"/>
                    <a:pt x="634" y="2489"/>
                  </a:cubicBezTo>
                  <a:cubicBezTo>
                    <a:pt x="550" y="2489"/>
                    <a:pt x="448" y="2453"/>
                    <a:pt x="325" y="2369"/>
                  </a:cubicBezTo>
                  <a:cubicBezTo>
                    <a:pt x="292" y="2346"/>
                    <a:pt x="260" y="2336"/>
                    <a:pt x="230" y="2336"/>
                  </a:cubicBezTo>
                  <a:cubicBezTo>
                    <a:pt x="89" y="2336"/>
                    <a:pt x="0" y="2558"/>
                    <a:pt x="156" y="2651"/>
                  </a:cubicBezTo>
                  <a:cubicBezTo>
                    <a:pt x="283" y="2736"/>
                    <a:pt x="426" y="2775"/>
                    <a:pt x="567" y="2775"/>
                  </a:cubicBezTo>
                  <a:cubicBezTo>
                    <a:pt x="863" y="2775"/>
                    <a:pt x="1150" y="2599"/>
                    <a:pt x="1265" y="2294"/>
                  </a:cubicBezTo>
                  <a:cubicBezTo>
                    <a:pt x="1546" y="1692"/>
                    <a:pt x="1302" y="790"/>
                    <a:pt x="1227" y="170"/>
                  </a:cubicBezTo>
                  <a:cubicBezTo>
                    <a:pt x="1218" y="57"/>
                    <a:pt x="1128" y="1"/>
                    <a:pt x="10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68"/>
            <p:cNvSpPr/>
            <p:nvPr/>
          </p:nvSpPr>
          <p:spPr>
            <a:xfrm>
              <a:off x="2861312" y="2507673"/>
              <a:ext cx="70636" cy="28655"/>
            </a:xfrm>
            <a:custGeom>
              <a:avLst/>
              <a:gdLst/>
              <a:ahLst/>
              <a:cxnLst/>
              <a:rect l="l" t="t" r="r" b="b"/>
              <a:pathLst>
                <a:path w="2470" h="1002" extrusionOk="0">
                  <a:moveTo>
                    <a:pt x="493" y="0"/>
                  </a:moveTo>
                  <a:cubicBezTo>
                    <a:pt x="104" y="0"/>
                    <a:pt x="0" y="591"/>
                    <a:pt x="414" y="699"/>
                  </a:cubicBezTo>
                  <a:lnTo>
                    <a:pt x="1880" y="981"/>
                  </a:lnTo>
                  <a:lnTo>
                    <a:pt x="1937" y="981"/>
                  </a:lnTo>
                  <a:lnTo>
                    <a:pt x="1937" y="1000"/>
                  </a:lnTo>
                  <a:cubicBezTo>
                    <a:pt x="1949" y="1001"/>
                    <a:pt x="1961" y="1001"/>
                    <a:pt x="1973" y="1001"/>
                  </a:cubicBezTo>
                  <a:cubicBezTo>
                    <a:pt x="2410" y="1001"/>
                    <a:pt x="2469" y="341"/>
                    <a:pt x="2012" y="286"/>
                  </a:cubicBezTo>
                  <a:lnTo>
                    <a:pt x="546" y="4"/>
                  </a:lnTo>
                  <a:cubicBezTo>
                    <a:pt x="528" y="1"/>
                    <a:pt x="510" y="0"/>
                    <a:pt x="4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68"/>
            <p:cNvSpPr/>
            <p:nvPr/>
          </p:nvSpPr>
          <p:spPr>
            <a:xfrm>
              <a:off x="3064835" y="2507330"/>
              <a:ext cx="71665" cy="28455"/>
            </a:xfrm>
            <a:custGeom>
              <a:avLst/>
              <a:gdLst/>
              <a:ahLst/>
              <a:cxnLst/>
              <a:rect l="l" t="t" r="r" b="b"/>
              <a:pathLst>
                <a:path w="2506" h="995" extrusionOk="0">
                  <a:moveTo>
                    <a:pt x="2031" y="0"/>
                  </a:moveTo>
                  <a:cubicBezTo>
                    <a:pt x="1998" y="0"/>
                    <a:pt x="1962" y="5"/>
                    <a:pt x="1924" y="16"/>
                  </a:cubicBezTo>
                  <a:lnTo>
                    <a:pt x="458" y="298"/>
                  </a:lnTo>
                  <a:cubicBezTo>
                    <a:pt x="1" y="334"/>
                    <a:pt x="60" y="995"/>
                    <a:pt x="497" y="995"/>
                  </a:cubicBezTo>
                  <a:cubicBezTo>
                    <a:pt x="509" y="995"/>
                    <a:pt x="521" y="994"/>
                    <a:pt x="534" y="993"/>
                  </a:cubicBezTo>
                  <a:cubicBezTo>
                    <a:pt x="552" y="993"/>
                    <a:pt x="571" y="993"/>
                    <a:pt x="590" y="974"/>
                  </a:cubicBezTo>
                  <a:lnTo>
                    <a:pt x="2056" y="692"/>
                  </a:lnTo>
                  <a:cubicBezTo>
                    <a:pt x="2505" y="641"/>
                    <a:pt x="2414" y="0"/>
                    <a:pt x="20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68"/>
            <p:cNvSpPr/>
            <p:nvPr/>
          </p:nvSpPr>
          <p:spPr>
            <a:xfrm>
              <a:off x="2969894" y="2685143"/>
              <a:ext cx="41953" cy="8093"/>
            </a:xfrm>
            <a:custGeom>
              <a:avLst/>
              <a:gdLst/>
              <a:ahLst/>
              <a:cxnLst/>
              <a:rect l="l" t="t" r="r" b="b"/>
              <a:pathLst>
                <a:path w="1467" h="283" extrusionOk="0">
                  <a:moveTo>
                    <a:pt x="151" y="0"/>
                  </a:moveTo>
                  <a:cubicBezTo>
                    <a:pt x="57" y="0"/>
                    <a:pt x="1" y="75"/>
                    <a:pt x="1" y="151"/>
                  </a:cubicBezTo>
                  <a:cubicBezTo>
                    <a:pt x="1" y="226"/>
                    <a:pt x="57" y="282"/>
                    <a:pt x="151" y="282"/>
                  </a:cubicBezTo>
                  <a:lnTo>
                    <a:pt x="1316" y="282"/>
                  </a:lnTo>
                  <a:cubicBezTo>
                    <a:pt x="1391" y="282"/>
                    <a:pt x="1467" y="226"/>
                    <a:pt x="1467" y="151"/>
                  </a:cubicBezTo>
                  <a:cubicBezTo>
                    <a:pt x="1467" y="75"/>
                    <a:pt x="1391" y="0"/>
                    <a:pt x="1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68"/>
            <p:cNvSpPr/>
            <p:nvPr/>
          </p:nvSpPr>
          <p:spPr>
            <a:xfrm>
              <a:off x="2662451" y="2563665"/>
              <a:ext cx="117736" cy="118279"/>
            </a:xfrm>
            <a:custGeom>
              <a:avLst/>
              <a:gdLst/>
              <a:ahLst/>
              <a:cxnLst/>
              <a:rect l="l" t="t" r="r" b="b"/>
              <a:pathLst>
                <a:path w="4117" h="4136" extrusionOk="0">
                  <a:moveTo>
                    <a:pt x="2068" y="0"/>
                  </a:moveTo>
                  <a:cubicBezTo>
                    <a:pt x="922" y="0"/>
                    <a:pt x="1" y="921"/>
                    <a:pt x="1" y="2068"/>
                  </a:cubicBezTo>
                  <a:cubicBezTo>
                    <a:pt x="1" y="3214"/>
                    <a:pt x="922" y="4135"/>
                    <a:pt x="2068" y="4135"/>
                  </a:cubicBezTo>
                  <a:cubicBezTo>
                    <a:pt x="3196" y="4135"/>
                    <a:pt x="4117" y="3214"/>
                    <a:pt x="4117" y="2068"/>
                  </a:cubicBezTo>
                  <a:cubicBezTo>
                    <a:pt x="4117" y="921"/>
                    <a:pt x="3196" y="0"/>
                    <a:pt x="206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68"/>
            <p:cNvSpPr/>
            <p:nvPr/>
          </p:nvSpPr>
          <p:spPr>
            <a:xfrm>
              <a:off x="3217140" y="2563665"/>
              <a:ext cx="118279" cy="118279"/>
            </a:xfrm>
            <a:custGeom>
              <a:avLst/>
              <a:gdLst/>
              <a:ahLst/>
              <a:cxnLst/>
              <a:rect l="l" t="t" r="r" b="b"/>
              <a:pathLst>
                <a:path w="4136" h="4136" extrusionOk="0">
                  <a:moveTo>
                    <a:pt x="2068" y="0"/>
                  </a:moveTo>
                  <a:cubicBezTo>
                    <a:pt x="940" y="0"/>
                    <a:pt x="0" y="921"/>
                    <a:pt x="0" y="2068"/>
                  </a:cubicBezTo>
                  <a:cubicBezTo>
                    <a:pt x="0" y="3214"/>
                    <a:pt x="940" y="4135"/>
                    <a:pt x="2068" y="4135"/>
                  </a:cubicBezTo>
                  <a:cubicBezTo>
                    <a:pt x="3214" y="4135"/>
                    <a:pt x="4135" y="3214"/>
                    <a:pt x="4135" y="2068"/>
                  </a:cubicBezTo>
                  <a:cubicBezTo>
                    <a:pt x="4135" y="921"/>
                    <a:pt x="3214" y="0"/>
                    <a:pt x="2068" y="0"/>
                  </a:cubicBezTo>
                  <a:close/>
                </a:path>
              </a:pathLst>
            </a:custGeom>
            <a:solidFill>
              <a:srgbClr val="ECD1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68"/>
            <p:cNvSpPr/>
            <p:nvPr/>
          </p:nvSpPr>
          <p:spPr>
            <a:xfrm>
              <a:off x="3271417" y="2591604"/>
              <a:ext cx="37120" cy="63458"/>
            </a:xfrm>
            <a:custGeom>
              <a:avLst/>
              <a:gdLst/>
              <a:ahLst/>
              <a:cxnLst/>
              <a:rect l="l" t="t" r="r" b="b"/>
              <a:pathLst>
                <a:path w="1298" h="2219" extrusionOk="0">
                  <a:moveTo>
                    <a:pt x="170" y="1"/>
                  </a:moveTo>
                  <a:cubicBezTo>
                    <a:pt x="76" y="1"/>
                    <a:pt x="1" y="76"/>
                    <a:pt x="1" y="170"/>
                  </a:cubicBezTo>
                  <a:cubicBezTo>
                    <a:pt x="1" y="283"/>
                    <a:pt x="76" y="358"/>
                    <a:pt x="170" y="358"/>
                  </a:cubicBezTo>
                  <a:cubicBezTo>
                    <a:pt x="1185" y="358"/>
                    <a:pt x="1185" y="1862"/>
                    <a:pt x="170" y="1862"/>
                  </a:cubicBezTo>
                  <a:cubicBezTo>
                    <a:pt x="76" y="1862"/>
                    <a:pt x="1" y="1937"/>
                    <a:pt x="1" y="2031"/>
                  </a:cubicBezTo>
                  <a:cubicBezTo>
                    <a:pt x="1" y="2144"/>
                    <a:pt x="76" y="2219"/>
                    <a:pt x="170" y="2219"/>
                  </a:cubicBezTo>
                  <a:cubicBezTo>
                    <a:pt x="790" y="2219"/>
                    <a:pt x="1298" y="1711"/>
                    <a:pt x="1298" y="1110"/>
                  </a:cubicBezTo>
                  <a:cubicBezTo>
                    <a:pt x="1298" y="490"/>
                    <a:pt x="790"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68"/>
            <p:cNvSpPr/>
            <p:nvPr/>
          </p:nvSpPr>
          <p:spPr>
            <a:xfrm>
              <a:off x="3271417" y="2617941"/>
              <a:ext cx="29598" cy="37120"/>
            </a:xfrm>
            <a:custGeom>
              <a:avLst/>
              <a:gdLst/>
              <a:ahLst/>
              <a:cxnLst/>
              <a:rect l="l" t="t" r="r" b="b"/>
              <a:pathLst>
                <a:path w="1035" h="1298" extrusionOk="0">
                  <a:moveTo>
                    <a:pt x="170" y="1"/>
                  </a:moveTo>
                  <a:cubicBezTo>
                    <a:pt x="76" y="1"/>
                    <a:pt x="1" y="76"/>
                    <a:pt x="1" y="189"/>
                  </a:cubicBezTo>
                  <a:cubicBezTo>
                    <a:pt x="1" y="283"/>
                    <a:pt x="76" y="358"/>
                    <a:pt x="170" y="358"/>
                  </a:cubicBezTo>
                  <a:cubicBezTo>
                    <a:pt x="565" y="358"/>
                    <a:pt x="565" y="941"/>
                    <a:pt x="170" y="941"/>
                  </a:cubicBezTo>
                  <a:cubicBezTo>
                    <a:pt x="76" y="941"/>
                    <a:pt x="1" y="1016"/>
                    <a:pt x="1" y="1110"/>
                  </a:cubicBezTo>
                  <a:cubicBezTo>
                    <a:pt x="1" y="1223"/>
                    <a:pt x="76" y="1298"/>
                    <a:pt x="170" y="1298"/>
                  </a:cubicBezTo>
                  <a:cubicBezTo>
                    <a:pt x="1034" y="1298"/>
                    <a:pt x="1034"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68"/>
            <p:cNvSpPr/>
            <p:nvPr/>
          </p:nvSpPr>
          <p:spPr>
            <a:xfrm>
              <a:off x="2679637" y="2591604"/>
              <a:ext cx="47329" cy="63458"/>
            </a:xfrm>
            <a:custGeom>
              <a:avLst/>
              <a:gdLst/>
              <a:ahLst/>
              <a:cxnLst/>
              <a:rect l="l" t="t" r="r" b="b"/>
              <a:pathLst>
                <a:path w="1655" h="2219" extrusionOk="0">
                  <a:moveTo>
                    <a:pt x="1486" y="1"/>
                  </a:moveTo>
                  <a:cubicBezTo>
                    <a:pt x="1" y="1"/>
                    <a:pt x="1" y="2219"/>
                    <a:pt x="1486" y="2219"/>
                  </a:cubicBezTo>
                  <a:cubicBezTo>
                    <a:pt x="1580" y="2219"/>
                    <a:pt x="1655" y="2144"/>
                    <a:pt x="1655" y="2031"/>
                  </a:cubicBezTo>
                  <a:cubicBezTo>
                    <a:pt x="1655" y="1937"/>
                    <a:pt x="1580" y="1862"/>
                    <a:pt x="1486" y="1862"/>
                  </a:cubicBezTo>
                  <a:cubicBezTo>
                    <a:pt x="471" y="1862"/>
                    <a:pt x="471" y="358"/>
                    <a:pt x="1486" y="358"/>
                  </a:cubicBezTo>
                  <a:cubicBezTo>
                    <a:pt x="1580" y="358"/>
                    <a:pt x="1655" y="283"/>
                    <a:pt x="1655" y="170"/>
                  </a:cubicBezTo>
                  <a:cubicBezTo>
                    <a:pt x="1655" y="76"/>
                    <a:pt x="1580" y="1"/>
                    <a:pt x="1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68"/>
            <p:cNvSpPr/>
            <p:nvPr/>
          </p:nvSpPr>
          <p:spPr>
            <a:xfrm>
              <a:off x="2697396" y="2617941"/>
              <a:ext cx="29570" cy="37120"/>
            </a:xfrm>
            <a:custGeom>
              <a:avLst/>
              <a:gdLst/>
              <a:ahLst/>
              <a:cxnLst/>
              <a:rect l="l" t="t" r="r" b="b"/>
              <a:pathLst>
                <a:path w="1034" h="1298" extrusionOk="0">
                  <a:moveTo>
                    <a:pt x="865" y="1"/>
                  </a:moveTo>
                  <a:cubicBezTo>
                    <a:pt x="0" y="1"/>
                    <a:pt x="0" y="1298"/>
                    <a:pt x="865" y="1298"/>
                  </a:cubicBezTo>
                  <a:cubicBezTo>
                    <a:pt x="959" y="1298"/>
                    <a:pt x="1034" y="1223"/>
                    <a:pt x="1034" y="1110"/>
                  </a:cubicBezTo>
                  <a:cubicBezTo>
                    <a:pt x="1034" y="1016"/>
                    <a:pt x="959" y="941"/>
                    <a:pt x="865" y="941"/>
                  </a:cubicBezTo>
                  <a:cubicBezTo>
                    <a:pt x="470" y="941"/>
                    <a:pt x="470" y="358"/>
                    <a:pt x="865" y="358"/>
                  </a:cubicBezTo>
                  <a:cubicBezTo>
                    <a:pt x="959" y="358"/>
                    <a:pt x="1034" y="283"/>
                    <a:pt x="1034" y="189"/>
                  </a:cubicBezTo>
                  <a:cubicBezTo>
                    <a:pt x="1034" y="76"/>
                    <a:pt x="959" y="1"/>
                    <a:pt x="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68"/>
            <p:cNvSpPr/>
            <p:nvPr/>
          </p:nvSpPr>
          <p:spPr>
            <a:xfrm>
              <a:off x="2692020" y="2248161"/>
              <a:ext cx="595572" cy="255347"/>
            </a:xfrm>
            <a:custGeom>
              <a:avLst/>
              <a:gdLst/>
              <a:ahLst/>
              <a:cxnLst/>
              <a:rect l="l" t="t" r="r" b="b"/>
              <a:pathLst>
                <a:path w="20826" h="8929" extrusionOk="0">
                  <a:moveTo>
                    <a:pt x="12368" y="1"/>
                  </a:moveTo>
                  <a:cubicBezTo>
                    <a:pt x="4906" y="1"/>
                    <a:pt x="3120" y="1297"/>
                    <a:pt x="3120" y="1297"/>
                  </a:cubicBezTo>
                  <a:cubicBezTo>
                    <a:pt x="3252" y="1579"/>
                    <a:pt x="3383" y="1843"/>
                    <a:pt x="3553" y="2106"/>
                  </a:cubicBezTo>
                  <a:cubicBezTo>
                    <a:pt x="0" y="4887"/>
                    <a:pt x="357" y="8440"/>
                    <a:pt x="357" y="8440"/>
                  </a:cubicBezTo>
                  <a:cubicBezTo>
                    <a:pt x="2669" y="8026"/>
                    <a:pt x="3872" y="5357"/>
                    <a:pt x="4455" y="3365"/>
                  </a:cubicBezTo>
                  <a:cubicBezTo>
                    <a:pt x="5827" y="4981"/>
                    <a:pt x="8383" y="6974"/>
                    <a:pt x="12706" y="6974"/>
                  </a:cubicBezTo>
                  <a:cubicBezTo>
                    <a:pt x="19999" y="6974"/>
                    <a:pt x="20826" y="8928"/>
                    <a:pt x="20826" y="8928"/>
                  </a:cubicBezTo>
                  <a:cubicBezTo>
                    <a:pt x="20826" y="8928"/>
                    <a:pt x="19848"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68"/>
            <p:cNvSpPr/>
            <p:nvPr/>
          </p:nvSpPr>
          <p:spPr>
            <a:xfrm>
              <a:off x="3042443" y="2555687"/>
              <a:ext cx="116678" cy="106268"/>
            </a:xfrm>
            <a:custGeom>
              <a:avLst/>
              <a:gdLst/>
              <a:ahLst/>
              <a:cxnLst/>
              <a:rect l="l" t="t" r="r" b="b"/>
              <a:pathLst>
                <a:path w="4080" h="3716" extrusionOk="0">
                  <a:moveTo>
                    <a:pt x="2025" y="1"/>
                  </a:moveTo>
                  <a:cubicBezTo>
                    <a:pt x="1190" y="1"/>
                    <a:pt x="435" y="577"/>
                    <a:pt x="226" y="1426"/>
                  </a:cubicBezTo>
                  <a:cubicBezTo>
                    <a:pt x="1" y="2441"/>
                    <a:pt x="602" y="3437"/>
                    <a:pt x="1617" y="3663"/>
                  </a:cubicBezTo>
                  <a:cubicBezTo>
                    <a:pt x="1764" y="3699"/>
                    <a:pt x="1911" y="3716"/>
                    <a:pt x="2056" y="3716"/>
                  </a:cubicBezTo>
                  <a:cubicBezTo>
                    <a:pt x="2891" y="3716"/>
                    <a:pt x="3646" y="3140"/>
                    <a:pt x="3854" y="2291"/>
                  </a:cubicBezTo>
                  <a:cubicBezTo>
                    <a:pt x="4079" y="1294"/>
                    <a:pt x="3459" y="298"/>
                    <a:pt x="2463" y="54"/>
                  </a:cubicBezTo>
                  <a:cubicBezTo>
                    <a:pt x="2316" y="18"/>
                    <a:pt x="2169" y="1"/>
                    <a:pt x="20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68"/>
            <p:cNvSpPr/>
            <p:nvPr/>
          </p:nvSpPr>
          <p:spPr>
            <a:xfrm>
              <a:off x="3065035" y="2558289"/>
              <a:ext cx="96231" cy="101607"/>
            </a:xfrm>
            <a:custGeom>
              <a:avLst/>
              <a:gdLst/>
              <a:ahLst/>
              <a:cxnLst/>
              <a:rect l="l" t="t" r="r" b="b"/>
              <a:pathLst>
                <a:path w="3365" h="3553" extrusionOk="0">
                  <a:moveTo>
                    <a:pt x="1786" y="1"/>
                  </a:moveTo>
                  <a:cubicBezTo>
                    <a:pt x="1711" y="19"/>
                    <a:pt x="1617" y="38"/>
                    <a:pt x="1542" y="76"/>
                  </a:cubicBezTo>
                  <a:cubicBezTo>
                    <a:pt x="0" y="790"/>
                    <a:pt x="151" y="3045"/>
                    <a:pt x="1786" y="3553"/>
                  </a:cubicBezTo>
                  <a:cubicBezTo>
                    <a:pt x="1861" y="3515"/>
                    <a:pt x="1955" y="3496"/>
                    <a:pt x="2030" y="3459"/>
                  </a:cubicBezTo>
                  <a:cubicBezTo>
                    <a:pt x="2951" y="3027"/>
                    <a:pt x="3365" y="1918"/>
                    <a:pt x="2932" y="997"/>
                  </a:cubicBezTo>
                  <a:cubicBezTo>
                    <a:pt x="2707" y="508"/>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68"/>
            <p:cNvSpPr/>
            <p:nvPr/>
          </p:nvSpPr>
          <p:spPr>
            <a:xfrm>
              <a:off x="2833916" y="2555687"/>
              <a:ext cx="117193" cy="106611"/>
            </a:xfrm>
            <a:custGeom>
              <a:avLst/>
              <a:gdLst/>
              <a:ahLst/>
              <a:cxnLst/>
              <a:rect l="l" t="t" r="r" b="b"/>
              <a:pathLst>
                <a:path w="4098" h="3728" extrusionOk="0">
                  <a:moveTo>
                    <a:pt x="2042" y="1"/>
                  </a:moveTo>
                  <a:cubicBezTo>
                    <a:pt x="1203" y="1"/>
                    <a:pt x="437" y="577"/>
                    <a:pt x="245" y="1426"/>
                  </a:cubicBezTo>
                  <a:cubicBezTo>
                    <a:pt x="0" y="2441"/>
                    <a:pt x="621" y="3437"/>
                    <a:pt x="1617" y="3681"/>
                  </a:cubicBezTo>
                  <a:cubicBezTo>
                    <a:pt x="1755" y="3713"/>
                    <a:pt x="1893" y="3728"/>
                    <a:pt x="2030" y="3728"/>
                  </a:cubicBezTo>
                  <a:cubicBezTo>
                    <a:pt x="2879" y="3728"/>
                    <a:pt x="3659" y="3149"/>
                    <a:pt x="3853" y="2291"/>
                  </a:cubicBezTo>
                  <a:cubicBezTo>
                    <a:pt x="4098" y="1294"/>
                    <a:pt x="3477" y="298"/>
                    <a:pt x="2481" y="54"/>
                  </a:cubicBezTo>
                  <a:cubicBezTo>
                    <a:pt x="2334" y="18"/>
                    <a:pt x="2187" y="1"/>
                    <a:pt x="20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68"/>
            <p:cNvSpPr/>
            <p:nvPr/>
          </p:nvSpPr>
          <p:spPr>
            <a:xfrm>
              <a:off x="2857022" y="2558289"/>
              <a:ext cx="96231" cy="101607"/>
            </a:xfrm>
            <a:custGeom>
              <a:avLst/>
              <a:gdLst/>
              <a:ahLst/>
              <a:cxnLst/>
              <a:rect l="l" t="t" r="r" b="b"/>
              <a:pathLst>
                <a:path w="3365" h="3553" extrusionOk="0">
                  <a:moveTo>
                    <a:pt x="1786" y="1"/>
                  </a:moveTo>
                  <a:cubicBezTo>
                    <a:pt x="1711" y="19"/>
                    <a:pt x="1636" y="57"/>
                    <a:pt x="1560" y="95"/>
                  </a:cubicBezTo>
                  <a:cubicBezTo>
                    <a:pt x="0" y="790"/>
                    <a:pt x="151" y="3045"/>
                    <a:pt x="1786" y="3553"/>
                  </a:cubicBezTo>
                  <a:cubicBezTo>
                    <a:pt x="1861" y="3534"/>
                    <a:pt x="1955" y="3496"/>
                    <a:pt x="2030" y="3459"/>
                  </a:cubicBezTo>
                  <a:cubicBezTo>
                    <a:pt x="2951" y="3027"/>
                    <a:pt x="3365" y="1918"/>
                    <a:pt x="2933" y="997"/>
                  </a:cubicBezTo>
                  <a:cubicBezTo>
                    <a:pt x="2707" y="508"/>
                    <a:pt x="2294"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9" name="Google Shape;2209;p68"/>
          <p:cNvGrpSpPr/>
          <p:nvPr/>
        </p:nvGrpSpPr>
        <p:grpSpPr>
          <a:xfrm>
            <a:off x="6733466" y="1570810"/>
            <a:ext cx="731267" cy="677931"/>
            <a:chOff x="4515048" y="2811887"/>
            <a:chExt cx="428594" cy="397357"/>
          </a:xfrm>
        </p:grpSpPr>
        <p:sp>
          <p:nvSpPr>
            <p:cNvPr id="2210" name="Google Shape;2210;p68"/>
            <p:cNvSpPr/>
            <p:nvPr/>
          </p:nvSpPr>
          <p:spPr>
            <a:xfrm>
              <a:off x="4532186" y="2811887"/>
              <a:ext cx="390638" cy="288261"/>
            </a:xfrm>
            <a:custGeom>
              <a:avLst/>
              <a:gdLst/>
              <a:ahLst/>
              <a:cxnLst/>
              <a:rect l="l" t="t" r="r" b="b"/>
              <a:pathLst>
                <a:path w="21860" h="16131" extrusionOk="0">
                  <a:moveTo>
                    <a:pt x="7819" y="0"/>
                  </a:moveTo>
                  <a:cubicBezTo>
                    <a:pt x="3496" y="0"/>
                    <a:pt x="0" y="3496"/>
                    <a:pt x="0" y="7800"/>
                  </a:cubicBezTo>
                  <a:lnTo>
                    <a:pt x="0" y="13195"/>
                  </a:lnTo>
                  <a:cubicBezTo>
                    <a:pt x="0" y="15596"/>
                    <a:pt x="1079" y="16130"/>
                    <a:pt x="2780" y="16130"/>
                  </a:cubicBezTo>
                  <a:cubicBezTo>
                    <a:pt x="4140" y="16130"/>
                    <a:pt x="5898" y="15789"/>
                    <a:pt x="7819" y="15789"/>
                  </a:cubicBezTo>
                  <a:lnTo>
                    <a:pt x="14041" y="15789"/>
                  </a:lnTo>
                  <a:cubicBezTo>
                    <a:pt x="15962" y="15789"/>
                    <a:pt x="17720" y="16130"/>
                    <a:pt x="19080" y="16130"/>
                  </a:cubicBezTo>
                  <a:cubicBezTo>
                    <a:pt x="20780" y="16130"/>
                    <a:pt x="21859" y="15596"/>
                    <a:pt x="21859" y="13195"/>
                  </a:cubicBezTo>
                  <a:lnTo>
                    <a:pt x="21859" y="7800"/>
                  </a:lnTo>
                  <a:cubicBezTo>
                    <a:pt x="21859" y="3496"/>
                    <a:pt x="18363" y="0"/>
                    <a:pt x="140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68"/>
            <p:cNvSpPr/>
            <p:nvPr/>
          </p:nvSpPr>
          <p:spPr>
            <a:xfrm>
              <a:off x="4554684" y="2883081"/>
              <a:ext cx="347643" cy="326163"/>
            </a:xfrm>
            <a:custGeom>
              <a:avLst/>
              <a:gdLst/>
              <a:ahLst/>
              <a:cxnLst/>
              <a:rect l="l" t="t" r="r" b="b"/>
              <a:pathLst>
                <a:path w="19454" h="18252" extrusionOk="0">
                  <a:moveTo>
                    <a:pt x="5433" y="1"/>
                  </a:moveTo>
                  <a:cubicBezTo>
                    <a:pt x="2425" y="1"/>
                    <a:pt x="1" y="2426"/>
                    <a:pt x="1" y="5452"/>
                  </a:cubicBezTo>
                  <a:lnTo>
                    <a:pt x="1" y="12819"/>
                  </a:lnTo>
                  <a:cubicBezTo>
                    <a:pt x="1" y="15827"/>
                    <a:pt x="2425" y="18251"/>
                    <a:pt x="5433" y="18251"/>
                  </a:cubicBezTo>
                  <a:lnTo>
                    <a:pt x="14022" y="18251"/>
                  </a:lnTo>
                  <a:cubicBezTo>
                    <a:pt x="17029" y="18251"/>
                    <a:pt x="19454" y="15827"/>
                    <a:pt x="19454" y="12819"/>
                  </a:cubicBezTo>
                  <a:lnTo>
                    <a:pt x="19454" y="5452"/>
                  </a:lnTo>
                  <a:cubicBezTo>
                    <a:pt x="19454" y="2426"/>
                    <a:pt x="17029" y="1"/>
                    <a:pt x="14022" y="1"/>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68"/>
            <p:cNvSpPr/>
            <p:nvPr/>
          </p:nvSpPr>
          <p:spPr>
            <a:xfrm>
              <a:off x="4644105" y="2994590"/>
              <a:ext cx="39207" cy="17673"/>
            </a:xfrm>
            <a:custGeom>
              <a:avLst/>
              <a:gdLst/>
              <a:ahLst/>
              <a:cxnLst/>
              <a:rect l="l" t="t" r="r" b="b"/>
              <a:pathLst>
                <a:path w="2194" h="989" extrusionOk="0">
                  <a:moveTo>
                    <a:pt x="1111" y="0"/>
                  </a:moveTo>
                  <a:cubicBezTo>
                    <a:pt x="743" y="0"/>
                    <a:pt x="373" y="175"/>
                    <a:pt x="147" y="527"/>
                  </a:cubicBezTo>
                  <a:cubicBezTo>
                    <a:pt x="0" y="727"/>
                    <a:pt x="193" y="926"/>
                    <a:pt x="391" y="926"/>
                  </a:cubicBezTo>
                  <a:cubicBezTo>
                    <a:pt x="473" y="926"/>
                    <a:pt x="556" y="892"/>
                    <a:pt x="616" y="809"/>
                  </a:cubicBezTo>
                  <a:cubicBezTo>
                    <a:pt x="730" y="635"/>
                    <a:pt x="912" y="549"/>
                    <a:pt x="1096" y="549"/>
                  </a:cubicBezTo>
                  <a:cubicBezTo>
                    <a:pt x="1307" y="549"/>
                    <a:pt x="1521" y="663"/>
                    <a:pt x="1631" y="884"/>
                  </a:cubicBezTo>
                  <a:cubicBezTo>
                    <a:pt x="1693" y="957"/>
                    <a:pt x="1771" y="988"/>
                    <a:pt x="1847" y="988"/>
                  </a:cubicBezTo>
                  <a:cubicBezTo>
                    <a:pt x="2026" y="988"/>
                    <a:pt x="2194" y="814"/>
                    <a:pt x="2101" y="603"/>
                  </a:cubicBezTo>
                  <a:lnTo>
                    <a:pt x="2120" y="603"/>
                  </a:lnTo>
                  <a:cubicBezTo>
                    <a:pt x="1906" y="203"/>
                    <a:pt x="1509" y="0"/>
                    <a:pt x="1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68"/>
            <p:cNvSpPr/>
            <p:nvPr/>
          </p:nvSpPr>
          <p:spPr>
            <a:xfrm>
              <a:off x="4699056" y="3095430"/>
              <a:ext cx="20890" cy="15458"/>
            </a:xfrm>
            <a:custGeom>
              <a:avLst/>
              <a:gdLst/>
              <a:ahLst/>
              <a:cxnLst/>
              <a:rect l="l" t="t" r="r" b="b"/>
              <a:pathLst>
                <a:path w="1169" h="865" extrusionOk="0">
                  <a:moveTo>
                    <a:pt x="168" y="1"/>
                  </a:moveTo>
                  <a:cubicBezTo>
                    <a:pt x="85" y="1"/>
                    <a:pt x="0" y="73"/>
                    <a:pt x="22" y="185"/>
                  </a:cubicBezTo>
                  <a:cubicBezTo>
                    <a:pt x="146" y="591"/>
                    <a:pt x="502" y="865"/>
                    <a:pt x="904" y="865"/>
                  </a:cubicBezTo>
                  <a:cubicBezTo>
                    <a:pt x="929" y="865"/>
                    <a:pt x="955" y="864"/>
                    <a:pt x="981" y="861"/>
                  </a:cubicBezTo>
                  <a:cubicBezTo>
                    <a:pt x="1163" y="843"/>
                    <a:pt x="1169" y="578"/>
                    <a:pt x="999" y="578"/>
                  </a:cubicBezTo>
                  <a:cubicBezTo>
                    <a:pt x="993" y="578"/>
                    <a:pt x="987" y="579"/>
                    <a:pt x="981" y="579"/>
                  </a:cubicBezTo>
                  <a:lnTo>
                    <a:pt x="1000" y="579"/>
                  </a:lnTo>
                  <a:cubicBezTo>
                    <a:pt x="975" y="582"/>
                    <a:pt x="950" y="584"/>
                    <a:pt x="925" y="584"/>
                  </a:cubicBezTo>
                  <a:cubicBezTo>
                    <a:pt x="634" y="584"/>
                    <a:pt x="374" y="386"/>
                    <a:pt x="304" y="109"/>
                  </a:cubicBezTo>
                  <a:cubicBezTo>
                    <a:pt x="282" y="34"/>
                    <a:pt x="225"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68"/>
            <p:cNvSpPr/>
            <p:nvPr/>
          </p:nvSpPr>
          <p:spPr>
            <a:xfrm>
              <a:off x="4771090" y="2995251"/>
              <a:ext cx="40190" cy="18335"/>
            </a:xfrm>
            <a:custGeom>
              <a:avLst/>
              <a:gdLst/>
              <a:ahLst/>
              <a:cxnLst/>
              <a:rect l="l" t="t" r="r" b="b"/>
              <a:pathLst>
                <a:path w="2249" h="1026" extrusionOk="0">
                  <a:moveTo>
                    <a:pt x="1119" y="1"/>
                  </a:moveTo>
                  <a:cubicBezTo>
                    <a:pt x="751" y="1"/>
                    <a:pt x="380" y="175"/>
                    <a:pt x="145" y="528"/>
                  </a:cubicBezTo>
                  <a:cubicBezTo>
                    <a:pt x="1" y="738"/>
                    <a:pt x="196" y="930"/>
                    <a:pt x="391" y="930"/>
                  </a:cubicBezTo>
                  <a:cubicBezTo>
                    <a:pt x="475" y="930"/>
                    <a:pt x="559" y="895"/>
                    <a:pt x="615" y="810"/>
                  </a:cubicBezTo>
                  <a:cubicBezTo>
                    <a:pt x="737" y="635"/>
                    <a:pt x="924" y="550"/>
                    <a:pt x="1110" y="550"/>
                  </a:cubicBezTo>
                  <a:cubicBezTo>
                    <a:pt x="1325" y="550"/>
                    <a:pt x="1538" y="664"/>
                    <a:pt x="1649" y="885"/>
                  </a:cubicBezTo>
                  <a:cubicBezTo>
                    <a:pt x="1701" y="984"/>
                    <a:pt x="1785" y="1026"/>
                    <a:pt x="1869" y="1026"/>
                  </a:cubicBezTo>
                  <a:cubicBezTo>
                    <a:pt x="2057" y="1026"/>
                    <a:pt x="2248" y="823"/>
                    <a:pt x="2119" y="603"/>
                  </a:cubicBezTo>
                  <a:lnTo>
                    <a:pt x="2138" y="603"/>
                  </a:lnTo>
                  <a:cubicBezTo>
                    <a:pt x="1913" y="203"/>
                    <a:pt x="151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68"/>
            <p:cNvSpPr/>
            <p:nvPr/>
          </p:nvSpPr>
          <p:spPr>
            <a:xfrm>
              <a:off x="4712744" y="3036924"/>
              <a:ext cx="27699" cy="49875"/>
            </a:xfrm>
            <a:custGeom>
              <a:avLst/>
              <a:gdLst/>
              <a:ahLst/>
              <a:cxnLst/>
              <a:rect l="l" t="t" r="r" b="b"/>
              <a:pathLst>
                <a:path w="1550" h="2791" extrusionOk="0">
                  <a:moveTo>
                    <a:pt x="1049" y="0"/>
                  </a:moveTo>
                  <a:cubicBezTo>
                    <a:pt x="967" y="0"/>
                    <a:pt x="892" y="57"/>
                    <a:pt x="910" y="169"/>
                  </a:cubicBezTo>
                  <a:lnTo>
                    <a:pt x="1004" y="1222"/>
                  </a:lnTo>
                  <a:cubicBezTo>
                    <a:pt x="1036" y="1506"/>
                    <a:pt x="1081" y="2490"/>
                    <a:pt x="640" y="2490"/>
                  </a:cubicBezTo>
                  <a:cubicBezTo>
                    <a:pt x="555" y="2490"/>
                    <a:pt x="452" y="2453"/>
                    <a:pt x="328" y="2369"/>
                  </a:cubicBezTo>
                  <a:cubicBezTo>
                    <a:pt x="298" y="2350"/>
                    <a:pt x="268" y="2342"/>
                    <a:pt x="240" y="2342"/>
                  </a:cubicBezTo>
                  <a:cubicBezTo>
                    <a:pt x="95" y="2342"/>
                    <a:pt x="1" y="2559"/>
                    <a:pt x="159" y="2669"/>
                  </a:cubicBezTo>
                  <a:cubicBezTo>
                    <a:pt x="283" y="2752"/>
                    <a:pt x="422" y="2790"/>
                    <a:pt x="559" y="2790"/>
                  </a:cubicBezTo>
                  <a:cubicBezTo>
                    <a:pt x="859" y="2790"/>
                    <a:pt x="1152" y="2609"/>
                    <a:pt x="1268" y="2312"/>
                  </a:cubicBezTo>
                  <a:cubicBezTo>
                    <a:pt x="1549" y="1692"/>
                    <a:pt x="1305" y="808"/>
                    <a:pt x="1230" y="169"/>
                  </a:cubicBezTo>
                  <a:cubicBezTo>
                    <a:pt x="1221" y="57"/>
                    <a:pt x="1131" y="0"/>
                    <a:pt x="1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68"/>
            <p:cNvSpPr/>
            <p:nvPr/>
          </p:nvSpPr>
          <p:spPr>
            <a:xfrm>
              <a:off x="4515048" y="3030795"/>
              <a:ext cx="80969" cy="73732"/>
            </a:xfrm>
            <a:custGeom>
              <a:avLst/>
              <a:gdLst/>
              <a:ahLst/>
              <a:cxnLst/>
              <a:rect l="l" t="t" r="r" b="b"/>
              <a:pathLst>
                <a:path w="4531" h="4126" extrusionOk="0">
                  <a:moveTo>
                    <a:pt x="2266" y="0"/>
                  </a:moveTo>
                  <a:cubicBezTo>
                    <a:pt x="1739" y="0"/>
                    <a:pt x="1213" y="202"/>
                    <a:pt x="809" y="606"/>
                  </a:cubicBezTo>
                  <a:cubicBezTo>
                    <a:pt x="1" y="1415"/>
                    <a:pt x="1" y="2712"/>
                    <a:pt x="809" y="3520"/>
                  </a:cubicBezTo>
                  <a:cubicBezTo>
                    <a:pt x="1213" y="3924"/>
                    <a:pt x="1739" y="4126"/>
                    <a:pt x="2266" y="4126"/>
                  </a:cubicBezTo>
                  <a:cubicBezTo>
                    <a:pt x="2792" y="4126"/>
                    <a:pt x="3318" y="3924"/>
                    <a:pt x="3722" y="3520"/>
                  </a:cubicBezTo>
                  <a:cubicBezTo>
                    <a:pt x="4530" y="2712"/>
                    <a:pt x="4530" y="1415"/>
                    <a:pt x="3722" y="606"/>
                  </a:cubicBezTo>
                  <a:cubicBezTo>
                    <a:pt x="3318" y="202"/>
                    <a:pt x="2792" y="0"/>
                    <a:pt x="2266"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68"/>
            <p:cNvSpPr/>
            <p:nvPr/>
          </p:nvSpPr>
          <p:spPr>
            <a:xfrm>
              <a:off x="4861333" y="3030723"/>
              <a:ext cx="82309" cy="73875"/>
            </a:xfrm>
            <a:custGeom>
              <a:avLst/>
              <a:gdLst/>
              <a:ahLst/>
              <a:cxnLst/>
              <a:rect l="l" t="t" r="r" b="b"/>
              <a:pathLst>
                <a:path w="4606" h="4134" extrusionOk="0">
                  <a:moveTo>
                    <a:pt x="2295" y="0"/>
                  </a:moveTo>
                  <a:cubicBezTo>
                    <a:pt x="1405" y="0"/>
                    <a:pt x="583" y="582"/>
                    <a:pt x="320" y="1494"/>
                  </a:cubicBezTo>
                  <a:cubicBezTo>
                    <a:pt x="1" y="2584"/>
                    <a:pt x="621" y="3730"/>
                    <a:pt x="1711" y="4050"/>
                  </a:cubicBezTo>
                  <a:cubicBezTo>
                    <a:pt x="1908" y="4107"/>
                    <a:pt x="2106" y="4134"/>
                    <a:pt x="2301" y="4134"/>
                  </a:cubicBezTo>
                  <a:cubicBezTo>
                    <a:pt x="3201" y="4134"/>
                    <a:pt x="4023" y="3552"/>
                    <a:pt x="4286" y="2640"/>
                  </a:cubicBezTo>
                  <a:cubicBezTo>
                    <a:pt x="4606" y="1550"/>
                    <a:pt x="3967" y="404"/>
                    <a:pt x="2877" y="84"/>
                  </a:cubicBezTo>
                  <a:cubicBezTo>
                    <a:pt x="2683" y="27"/>
                    <a:pt x="2488" y="0"/>
                    <a:pt x="2295" y="0"/>
                  </a:cubicBezTo>
                  <a:close/>
                </a:path>
              </a:pathLst>
            </a:custGeom>
            <a:solidFill>
              <a:srgbClr val="FA71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68"/>
            <p:cNvSpPr/>
            <p:nvPr/>
          </p:nvSpPr>
          <p:spPr>
            <a:xfrm>
              <a:off x="4899289" y="3048003"/>
              <a:ext cx="28574" cy="39654"/>
            </a:xfrm>
            <a:custGeom>
              <a:avLst/>
              <a:gdLst/>
              <a:ahLst/>
              <a:cxnLst/>
              <a:rect l="l" t="t" r="r" b="b"/>
              <a:pathLst>
                <a:path w="1599" h="2219" extrusionOk="0">
                  <a:moveTo>
                    <a:pt x="170" y="1"/>
                  </a:moveTo>
                  <a:cubicBezTo>
                    <a:pt x="76" y="1"/>
                    <a:pt x="1" y="76"/>
                    <a:pt x="1" y="170"/>
                  </a:cubicBezTo>
                  <a:cubicBezTo>
                    <a:pt x="1" y="282"/>
                    <a:pt x="76" y="358"/>
                    <a:pt x="170" y="358"/>
                  </a:cubicBezTo>
                  <a:cubicBezTo>
                    <a:pt x="1128" y="414"/>
                    <a:pt x="1128" y="1805"/>
                    <a:pt x="170" y="1861"/>
                  </a:cubicBezTo>
                  <a:cubicBezTo>
                    <a:pt x="76" y="1861"/>
                    <a:pt x="1" y="1936"/>
                    <a:pt x="1" y="2030"/>
                  </a:cubicBezTo>
                  <a:cubicBezTo>
                    <a:pt x="1" y="2143"/>
                    <a:pt x="76" y="2218"/>
                    <a:pt x="170" y="2218"/>
                  </a:cubicBezTo>
                  <a:cubicBezTo>
                    <a:pt x="1598" y="2162"/>
                    <a:pt x="1598" y="57"/>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68"/>
            <p:cNvSpPr/>
            <p:nvPr/>
          </p:nvSpPr>
          <p:spPr>
            <a:xfrm>
              <a:off x="4897716" y="3064426"/>
              <a:ext cx="19389" cy="23231"/>
            </a:xfrm>
            <a:custGeom>
              <a:avLst/>
              <a:gdLst/>
              <a:ahLst/>
              <a:cxnLst/>
              <a:rect l="l" t="t" r="r" b="b"/>
              <a:pathLst>
                <a:path w="1085" h="1300" extrusionOk="0">
                  <a:moveTo>
                    <a:pt x="226" y="0"/>
                  </a:moveTo>
                  <a:cubicBezTo>
                    <a:pt x="0" y="0"/>
                    <a:pt x="5" y="379"/>
                    <a:pt x="241" y="379"/>
                  </a:cubicBezTo>
                  <a:cubicBezTo>
                    <a:pt x="247" y="379"/>
                    <a:pt x="252" y="379"/>
                    <a:pt x="258" y="378"/>
                  </a:cubicBezTo>
                  <a:cubicBezTo>
                    <a:pt x="615" y="397"/>
                    <a:pt x="615" y="905"/>
                    <a:pt x="258" y="942"/>
                  </a:cubicBezTo>
                  <a:cubicBezTo>
                    <a:pt x="164" y="942"/>
                    <a:pt x="89" y="1017"/>
                    <a:pt x="89" y="1111"/>
                  </a:cubicBezTo>
                  <a:cubicBezTo>
                    <a:pt x="89" y="1224"/>
                    <a:pt x="164" y="1299"/>
                    <a:pt x="258" y="1299"/>
                  </a:cubicBezTo>
                  <a:cubicBezTo>
                    <a:pt x="1085" y="1243"/>
                    <a:pt x="1085" y="59"/>
                    <a:pt x="258" y="3"/>
                  </a:cubicBezTo>
                  <a:cubicBezTo>
                    <a:pt x="247" y="1"/>
                    <a:pt x="236"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68"/>
            <p:cNvSpPr/>
            <p:nvPr/>
          </p:nvSpPr>
          <p:spPr>
            <a:xfrm>
              <a:off x="4535206" y="3047968"/>
              <a:ext cx="23856" cy="39725"/>
            </a:xfrm>
            <a:custGeom>
              <a:avLst/>
              <a:gdLst/>
              <a:ahLst/>
              <a:cxnLst/>
              <a:rect l="l" t="t" r="r" b="b"/>
              <a:pathLst>
                <a:path w="1335" h="2223" extrusionOk="0">
                  <a:moveTo>
                    <a:pt x="1099" y="1"/>
                  </a:moveTo>
                  <a:cubicBezTo>
                    <a:pt x="491" y="1"/>
                    <a:pt x="1" y="495"/>
                    <a:pt x="1" y="1111"/>
                  </a:cubicBezTo>
                  <a:cubicBezTo>
                    <a:pt x="1" y="1728"/>
                    <a:pt x="491" y="2222"/>
                    <a:pt x="1099" y="2222"/>
                  </a:cubicBezTo>
                  <a:cubicBezTo>
                    <a:pt x="1121" y="2222"/>
                    <a:pt x="1143" y="2222"/>
                    <a:pt x="1166" y="2220"/>
                  </a:cubicBezTo>
                  <a:cubicBezTo>
                    <a:pt x="1260" y="2220"/>
                    <a:pt x="1335" y="2145"/>
                    <a:pt x="1335" y="2032"/>
                  </a:cubicBezTo>
                  <a:cubicBezTo>
                    <a:pt x="1335" y="1938"/>
                    <a:pt x="1260" y="1863"/>
                    <a:pt x="1166" y="1863"/>
                  </a:cubicBezTo>
                  <a:cubicBezTo>
                    <a:pt x="1147" y="1864"/>
                    <a:pt x="1129" y="1865"/>
                    <a:pt x="1112" y="1865"/>
                  </a:cubicBezTo>
                  <a:cubicBezTo>
                    <a:pt x="113" y="1865"/>
                    <a:pt x="113" y="358"/>
                    <a:pt x="1112" y="358"/>
                  </a:cubicBezTo>
                  <a:cubicBezTo>
                    <a:pt x="1129" y="358"/>
                    <a:pt x="1147" y="359"/>
                    <a:pt x="1166" y="360"/>
                  </a:cubicBezTo>
                  <a:cubicBezTo>
                    <a:pt x="1260" y="360"/>
                    <a:pt x="1335" y="284"/>
                    <a:pt x="1335" y="172"/>
                  </a:cubicBezTo>
                  <a:cubicBezTo>
                    <a:pt x="1335" y="78"/>
                    <a:pt x="1260" y="3"/>
                    <a:pt x="1166" y="3"/>
                  </a:cubicBezTo>
                  <a:cubicBezTo>
                    <a:pt x="1143" y="1"/>
                    <a:pt x="1121" y="1"/>
                    <a:pt x="10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68"/>
            <p:cNvSpPr/>
            <p:nvPr/>
          </p:nvSpPr>
          <p:spPr>
            <a:xfrm>
              <a:off x="4539888" y="3064426"/>
              <a:ext cx="19854" cy="23267"/>
            </a:xfrm>
            <a:custGeom>
              <a:avLst/>
              <a:gdLst/>
              <a:ahLst/>
              <a:cxnLst/>
              <a:rect l="l" t="t" r="r" b="b"/>
              <a:pathLst>
                <a:path w="1111" h="1302" extrusionOk="0">
                  <a:moveTo>
                    <a:pt x="851" y="1"/>
                  </a:moveTo>
                  <a:cubicBezTo>
                    <a:pt x="1" y="1"/>
                    <a:pt x="1" y="1301"/>
                    <a:pt x="851" y="1301"/>
                  </a:cubicBezTo>
                  <a:cubicBezTo>
                    <a:pt x="868" y="1301"/>
                    <a:pt x="886" y="1301"/>
                    <a:pt x="904" y="1299"/>
                  </a:cubicBezTo>
                  <a:cubicBezTo>
                    <a:pt x="998" y="1299"/>
                    <a:pt x="1073" y="1224"/>
                    <a:pt x="1073" y="1111"/>
                  </a:cubicBezTo>
                  <a:cubicBezTo>
                    <a:pt x="1073" y="1017"/>
                    <a:pt x="998" y="942"/>
                    <a:pt x="904" y="942"/>
                  </a:cubicBezTo>
                  <a:cubicBezTo>
                    <a:pt x="892" y="943"/>
                    <a:pt x="881" y="944"/>
                    <a:pt x="870" y="944"/>
                  </a:cubicBezTo>
                  <a:cubicBezTo>
                    <a:pt x="507" y="944"/>
                    <a:pt x="502" y="375"/>
                    <a:pt x="855" y="375"/>
                  </a:cubicBezTo>
                  <a:cubicBezTo>
                    <a:pt x="871" y="375"/>
                    <a:pt x="887" y="376"/>
                    <a:pt x="904" y="378"/>
                  </a:cubicBezTo>
                  <a:cubicBezTo>
                    <a:pt x="1111" y="341"/>
                    <a:pt x="1111" y="21"/>
                    <a:pt x="904" y="3"/>
                  </a:cubicBezTo>
                  <a:cubicBezTo>
                    <a:pt x="886" y="1"/>
                    <a:pt x="868" y="1"/>
                    <a:pt x="8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68"/>
            <p:cNvSpPr/>
            <p:nvPr/>
          </p:nvSpPr>
          <p:spPr>
            <a:xfrm>
              <a:off x="4537225" y="2833385"/>
              <a:ext cx="372161" cy="159561"/>
            </a:xfrm>
            <a:custGeom>
              <a:avLst/>
              <a:gdLst/>
              <a:ahLst/>
              <a:cxnLst/>
              <a:rect l="l" t="t" r="r" b="b"/>
              <a:pathLst>
                <a:path w="20826" h="8929" extrusionOk="0">
                  <a:moveTo>
                    <a:pt x="12368" y="0"/>
                  </a:moveTo>
                  <a:cubicBezTo>
                    <a:pt x="4906" y="0"/>
                    <a:pt x="3120" y="1316"/>
                    <a:pt x="3120" y="1316"/>
                  </a:cubicBezTo>
                  <a:cubicBezTo>
                    <a:pt x="3252" y="1579"/>
                    <a:pt x="3383" y="1861"/>
                    <a:pt x="3553" y="2124"/>
                  </a:cubicBezTo>
                  <a:cubicBezTo>
                    <a:pt x="0" y="4887"/>
                    <a:pt x="357" y="8458"/>
                    <a:pt x="357" y="8458"/>
                  </a:cubicBezTo>
                  <a:cubicBezTo>
                    <a:pt x="2669" y="8045"/>
                    <a:pt x="3872" y="5357"/>
                    <a:pt x="4455" y="3383"/>
                  </a:cubicBezTo>
                  <a:cubicBezTo>
                    <a:pt x="5827" y="5000"/>
                    <a:pt x="8383" y="6992"/>
                    <a:pt x="12706" y="6992"/>
                  </a:cubicBezTo>
                  <a:cubicBezTo>
                    <a:pt x="19999" y="6992"/>
                    <a:pt x="20826" y="8928"/>
                    <a:pt x="20826" y="8928"/>
                  </a:cubicBezTo>
                  <a:cubicBezTo>
                    <a:pt x="20826" y="8928"/>
                    <a:pt x="19848" y="0"/>
                    <a:pt x="12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23" name="Google Shape;2223;p68"/>
            <p:cNvGrpSpPr/>
            <p:nvPr/>
          </p:nvGrpSpPr>
          <p:grpSpPr>
            <a:xfrm>
              <a:off x="4626897" y="3025666"/>
              <a:ext cx="204576" cy="66530"/>
              <a:chOff x="4626897" y="3025666"/>
              <a:chExt cx="204576" cy="66530"/>
            </a:xfrm>
          </p:grpSpPr>
          <p:sp>
            <p:nvSpPr>
              <p:cNvPr id="2224" name="Google Shape;2224;p68"/>
              <p:cNvSpPr/>
              <p:nvPr/>
            </p:nvSpPr>
            <p:spPr>
              <a:xfrm>
                <a:off x="4757223" y="3025666"/>
                <a:ext cx="72892" cy="66512"/>
              </a:xfrm>
              <a:custGeom>
                <a:avLst/>
                <a:gdLst/>
                <a:ahLst/>
                <a:cxnLst/>
                <a:rect l="l" t="t" r="r" b="b"/>
                <a:pathLst>
                  <a:path w="4079" h="3722" extrusionOk="0">
                    <a:moveTo>
                      <a:pt x="2042" y="0"/>
                    </a:moveTo>
                    <a:cubicBezTo>
                      <a:pt x="1200" y="0"/>
                      <a:pt x="436" y="567"/>
                      <a:pt x="226" y="1438"/>
                    </a:cubicBezTo>
                    <a:cubicBezTo>
                      <a:pt x="0" y="2435"/>
                      <a:pt x="602" y="3431"/>
                      <a:pt x="1617" y="3675"/>
                    </a:cubicBezTo>
                    <a:cubicBezTo>
                      <a:pt x="1755" y="3706"/>
                      <a:pt x="1893" y="3721"/>
                      <a:pt x="2029" y="3721"/>
                    </a:cubicBezTo>
                    <a:cubicBezTo>
                      <a:pt x="2875" y="3721"/>
                      <a:pt x="3643" y="3142"/>
                      <a:pt x="3853" y="2284"/>
                    </a:cubicBezTo>
                    <a:cubicBezTo>
                      <a:pt x="4079" y="1288"/>
                      <a:pt x="3459" y="292"/>
                      <a:pt x="2462" y="48"/>
                    </a:cubicBezTo>
                    <a:cubicBezTo>
                      <a:pt x="2322" y="16"/>
                      <a:pt x="2181" y="0"/>
                      <a:pt x="20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68"/>
              <p:cNvSpPr/>
              <p:nvPr/>
            </p:nvSpPr>
            <p:spPr>
              <a:xfrm>
                <a:off x="4771322" y="3027185"/>
                <a:ext cx="60150" cy="63492"/>
              </a:xfrm>
              <a:custGeom>
                <a:avLst/>
                <a:gdLst/>
                <a:ahLst/>
                <a:cxnLst/>
                <a:rect l="l" t="t" r="r" b="b"/>
                <a:pathLst>
                  <a:path w="3366" h="3553" extrusionOk="0">
                    <a:moveTo>
                      <a:pt x="1786" y="0"/>
                    </a:moveTo>
                    <a:cubicBezTo>
                      <a:pt x="1711" y="19"/>
                      <a:pt x="1617" y="57"/>
                      <a:pt x="1542" y="94"/>
                    </a:cubicBezTo>
                    <a:cubicBezTo>
                      <a:pt x="1" y="808"/>
                      <a:pt x="151" y="3045"/>
                      <a:pt x="1786" y="3553"/>
                    </a:cubicBezTo>
                    <a:cubicBezTo>
                      <a:pt x="1861" y="3534"/>
                      <a:pt x="1955" y="3496"/>
                      <a:pt x="2031" y="3459"/>
                    </a:cubicBezTo>
                    <a:cubicBezTo>
                      <a:pt x="2952" y="3026"/>
                      <a:pt x="3365" y="1917"/>
                      <a:pt x="2933" y="996"/>
                    </a:cubicBezTo>
                    <a:cubicBezTo>
                      <a:pt x="2707" y="508"/>
                      <a:pt x="2294" y="151"/>
                      <a:pt x="17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68"/>
              <p:cNvSpPr/>
              <p:nvPr/>
            </p:nvSpPr>
            <p:spPr>
              <a:xfrm>
                <a:off x="4626897" y="3025684"/>
                <a:ext cx="73249" cy="66512"/>
              </a:xfrm>
              <a:custGeom>
                <a:avLst/>
                <a:gdLst/>
                <a:ahLst/>
                <a:cxnLst/>
                <a:rect l="l" t="t" r="r" b="b"/>
                <a:pathLst>
                  <a:path w="4099" h="3722" extrusionOk="0">
                    <a:moveTo>
                      <a:pt x="2068" y="0"/>
                    </a:moveTo>
                    <a:cubicBezTo>
                      <a:pt x="1219" y="0"/>
                      <a:pt x="439" y="579"/>
                      <a:pt x="245" y="1437"/>
                    </a:cubicBezTo>
                    <a:cubicBezTo>
                      <a:pt x="1" y="2434"/>
                      <a:pt x="621" y="3430"/>
                      <a:pt x="1617" y="3674"/>
                    </a:cubicBezTo>
                    <a:cubicBezTo>
                      <a:pt x="1758" y="3706"/>
                      <a:pt x="1899" y="3721"/>
                      <a:pt x="2038" y="3721"/>
                    </a:cubicBezTo>
                    <a:cubicBezTo>
                      <a:pt x="2884" y="3721"/>
                      <a:pt x="3660" y="3155"/>
                      <a:pt x="3854" y="2283"/>
                    </a:cubicBezTo>
                    <a:cubicBezTo>
                      <a:pt x="4098" y="1287"/>
                      <a:pt x="3478" y="291"/>
                      <a:pt x="2482" y="47"/>
                    </a:cubicBezTo>
                    <a:cubicBezTo>
                      <a:pt x="2344" y="15"/>
                      <a:pt x="2205" y="0"/>
                      <a:pt x="20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68"/>
              <p:cNvSpPr/>
              <p:nvPr/>
            </p:nvSpPr>
            <p:spPr>
              <a:xfrm>
                <a:off x="4641336" y="3027185"/>
                <a:ext cx="60150" cy="63492"/>
              </a:xfrm>
              <a:custGeom>
                <a:avLst/>
                <a:gdLst/>
                <a:ahLst/>
                <a:cxnLst/>
                <a:rect l="l" t="t" r="r" b="b"/>
                <a:pathLst>
                  <a:path w="3366" h="3553" extrusionOk="0">
                    <a:moveTo>
                      <a:pt x="1786" y="0"/>
                    </a:moveTo>
                    <a:cubicBezTo>
                      <a:pt x="1711" y="19"/>
                      <a:pt x="1636" y="57"/>
                      <a:pt x="1561" y="94"/>
                    </a:cubicBezTo>
                    <a:cubicBezTo>
                      <a:pt x="1" y="808"/>
                      <a:pt x="151" y="3064"/>
                      <a:pt x="1786" y="3553"/>
                    </a:cubicBezTo>
                    <a:cubicBezTo>
                      <a:pt x="1862" y="3534"/>
                      <a:pt x="1956" y="3496"/>
                      <a:pt x="2031" y="3459"/>
                    </a:cubicBezTo>
                    <a:cubicBezTo>
                      <a:pt x="2952" y="3026"/>
                      <a:pt x="3365" y="1936"/>
                      <a:pt x="2933" y="996"/>
                    </a:cubicBezTo>
                    <a:cubicBezTo>
                      <a:pt x="2707" y="527"/>
                      <a:pt x="2294" y="151"/>
                      <a:pt x="17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228" name="Google Shape;2228;p68"/>
          <p:cNvGrpSpPr/>
          <p:nvPr/>
        </p:nvGrpSpPr>
        <p:grpSpPr>
          <a:xfrm>
            <a:off x="7615958" y="1570971"/>
            <a:ext cx="731271" cy="677986"/>
            <a:chOff x="6813587" y="1774618"/>
            <a:chExt cx="685867" cy="635890"/>
          </a:xfrm>
        </p:grpSpPr>
        <p:sp>
          <p:nvSpPr>
            <p:cNvPr id="2229" name="Google Shape;2229;p68"/>
            <p:cNvSpPr/>
            <p:nvPr/>
          </p:nvSpPr>
          <p:spPr>
            <a:xfrm>
              <a:off x="6842069" y="1774618"/>
              <a:ext cx="625141" cy="461306"/>
            </a:xfrm>
            <a:custGeom>
              <a:avLst/>
              <a:gdLst/>
              <a:ahLst/>
              <a:cxnLst/>
              <a:rect l="l" t="t" r="r" b="b"/>
              <a:pathLst>
                <a:path w="21860" h="16131" extrusionOk="0">
                  <a:moveTo>
                    <a:pt x="7820" y="0"/>
                  </a:moveTo>
                  <a:cubicBezTo>
                    <a:pt x="3497" y="0"/>
                    <a:pt x="1" y="3496"/>
                    <a:pt x="1" y="7800"/>
                  </a:cubicBezTo>
                  <a:lnTo>
                    <a:pt x="1" y="13195"/>
                  </a:lnTo>
                  <a:cubicBezTo>
                    <a:pt x="1" y="15596"/>
                    <a:pt x="1080" y="16130"/>
                    <a:pt x="2780" y="16130"/>
                  </a:cubicBezTo>
                  <a:cubicBezTo>
                    <a:pt x="4140" y="16130"/>
                    <a:pt x="5898" y="15789"/>
                    <a:pt x="7820" y="15789"/>
                  </a:cubicBezTo>
                  <a:lnTo>
                    <a:pt x="14041" y="15789"/>
                  </a:lnTo>
                  <a:cubicBezTo>
                    <a:pt x="15962" y="15789"/>
                    <a:pt x="17720" y="16130"/>
                    <a:pt x="19081" y="16130"/>
                  </a:cubicBezTo>
                  <a:cubicBezTo>
                    <a:pt x="20781" y="16130"/>
                    <a:pt x="21860" y="15596"/>
                    <a:pt x="21860" y="13195"/>
                  </a:cubicBezTo>
                  <a:lnTo>
                    <a:pt x="21860" y="7800"/>
                  </a:lnTo>
                  <a:cubicBezTo>
                    <a:pt x="21860" y="3496"/>
                    <a:pt x="18364" y="0"/>
                    <a:pt x="140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68"/>
            <p:cNvSpPr/>
            <p:nvPr/>
          </p:nvSpPr>
          <p:spPr>
            <a:xfrm>
              <a:off x="6878101" y="1888546"/>
              <a:ext cx="556336" cy="521962"/>
            </a:xfrm>
            <a:custGeom>
              <a:avLst/>
              <a:gdLst/>
              <a:ahLst/>
              <a:cxnLst/>
              <a:rect l="l" t="t" r="r" b="b"/>
              <a:pathLst>
                <a:path w="19454" h="18252" extrusionOk="0">
                  <a:moveTo>
                    <a:pt x="5432" y="1"/>
                  </a:moveTo>
                  <a:cubicBezTo>
                    <a:pt x="2425" y="1"/>
                    <a:pt x="0" y="2426"/>
                    <a:pt x="0" y="5452"/>
                  </a:cubicBezTo>
                  <a:lnTo>
                    <a:pt x="0" y="12819"/>
                  </a:lnTo>
                  <a:cubicBezTo>
                    <a:pt x="0" y="15827"/>
                    <a:pt x="2425" y="18251"/>
                    <a:pt x="5432" y="18251"/>
                  </a:cubicBezTo>
                  <a:lnTo>
                    <a:pt x="14021" y="18251"/>
                  </a:lnTo>
                  <a:cubicBezTo>
                    <a:pt x="17029" y="18251"/>
                    <a:pt x="19453" y="15827"/>
                    <a:pt x="19453" y="12819"/>
                  </a:cubicBezTo>
                  <a:lnTo>
                    <a:pt x="19453" y="5452"/>
                  </a:lnTo>
                  <a:cubicBezTo>
                    <a:pt x="19453" y="2426"/>
                    <a:pt x="17029" y="1"/>
                    <a:pt x="14021" y="1"/>
                  </a:cubicBezTo>
                  <a:close/>
                </a:path>
              </a:pathLst>
            </a:custGeom>
            <a:solidFill>
              <a:srgbClr val="C99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68"/>
            <p:cNvSpPr/>
            <p:nvPr/>
          </p:nvSpPr>
          <p:spPr>
            <a:xfrm>
              <a:off x="7021170" y="2066988"/>
              <a:ext cx="62915" cy="28283"/>
            </a:xfrm>
            <a:custGeom>
              <a:avLst/>
              <a:gdLst/>
              <a:ahLst/>
              <a:cxnLst/>
              <a:rect l="l" t="t" r="r" b="b"/>
              <a:pathLst>
                <a:path w="2200" h="989" extrusionOk="0">
                  <a:moveTo>
                    <a:pt x="1114" y="0"/>
                  </a:moveTo>
                  <a:cubicBezTo>
                    <a:pt x="743" y="0"/>
                    <a:pt x="373" y="175"/>
                    <a:pt x="147" y="527"/>
                  </a:cubicBezTo>
                  <a:cubicBezTo>
                    <a:pt x="1" y="727"/>
                    <a:pt x="202" y="926"/>
                    <a:pt x="399" y="926"/>
                  </a:cubicBezTo>
                  <a:cubicBezTo>
                    <a:pt x="481" y="926"/>
                    <a:pt x="562" y="892"/>
                    <a:pt x="617" y="809"/>
                  </a:cubicBezTo>
                  <a:cubicBezTo>
                    <a:pt x="739" y="635"/>
                    <a:pt x="926" y="549"/>
                    <a:pt x="1112" y="549"/>
                  </a:cubicBezTo>
                  <a:cubicBezTo>
                    <a:pt x="1327" y="549"/>
                    <a:pt x="1540" y="663"/>
                    <a:pt x="1651" y="884"/>
                  </a:cubicBezTo>
                  <a:cubicBezTo>
                    <a:pt x="1707" y="957"/>
                    <a:pt x="1781" y="988"/>
                    <a:pt x="1854" y="988"/>
                  </a:cubicBezTo>
                  <a:cubicBezTo>
                    <a:pt x="2028" y="988"/>
                    <a:pt x="2200" y="814"/>
                    <a:pt x="2121" y="603"/>
                  </a:cubicBezTo>
                  <a:lnTo>
                    <a:pt x="2139" y="603"/>
                  </a:lnTo>
                  <a:cubicBezTo>
                    <a:pt x="1915" y="203"/>
                    <a:pt x="1514" y="0"/>
                    <a:pt x="1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68"/>
            <p:cNvSpPr/>
            <p:nvPr/>
          </p:nvSpPr>
          <p:spPr>
            <a:xfrm>
              <a:off x="7224407" y="2068046"/>
              <a:ext cx="64287" cy="29341"/>
            </a:xfrm>
            <a:custGeom>
              <a:avLst/>
              <a:gdLst/>
              <a:ahLst/>
              <a:cxnLst/>
              <a:rect l="l" t="t" r="r" b="b"/>
              <a:pathLst>
                <a:path w="2248" h="1026" extrusionOk="0">
                  <a:moveTo>
                    <a:pt x="1119" y="1"/>
                  </a:moveTo>
                  <a:cubicBezTo>
                    <a:pt x="750" y="1"/>
                    <a:pt x="380" y="175"/>
                    <a:pt x="145" y="528"/>
                  </a:cubicBezTo>
                  <a:cubicBezTo>
                    <a:pt x="0" y="738"/>
                    <a:pt x="196" y="930"/>
                    <a:pt x="391" y="930"/>
                  </a:cubicBezTo>
                  <a:cubicBezTo>
                    <a:pt x="474" y="930"/>
                    <a:pt x="558" y="895"/>
                    <a:pt x="615" y="810"/>
                  </a:cubicBezTo>
                  <a:cubicBezTo>
                    <a:pt x="737" y="635"/>
                    <a:pt x="924" y="550"/>
                    <a:pt x="1110" y="550"/>
                  </a:cubicBezTo>
                  <a:cubicBezTo>
                    <a:pt x="1324" y="550"/>
                    <a:pt x="1538" y="664"/>
                    <a:pt x="1648" y="885"/>
                  </a:cubicBezTo>
                  <a:cubicBezTo>
                    <a:pt x="1701" y="984"/>
                    <a:pt x="1784" y="1026"/>
                    <a:pt x="1869" y="1026"/>
                  </a:cubicBezTo>
                  <a:cubicBezTo>
                    <a:pt x="2056" y="1026"/>
                    <a:pt x="2248" y="823"/>
                    <a:pt x="2118" y="603"/>
                  </a:cubicBezTo>
                  <a:lnTo>
                    <a:pt x="2137" y="603"/>
                  </a:lnTo>
                  <a:cubicBezTo>
                    <a:pt x="1913" y="203"/>
                    <a:pt x="1517" y="1"/>
                    <a:pt x="11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68"/>
            <p:cNvSpPr/>
            <p:nvPr/>
          </p:nvSpPr>
          <p:spPr>
            <a:xfrm>
              <a:off x="7131039" y="2134733"/>
              <a:ext cx="44298" cy="79816"/>
            </a:xfrm>
            <a:custGeom>
              <a:avLst/>
              <a:gdLst/>
              <a:ahLst/>
              <a:cxnLst/>
              <a:rect l="l" t="t" r="r" b="b"/>
              <a:pathLst>
                <a:path w="1549" h="2791" extrusionOk="0">
                  <a:moveTo>
                    <a:pt x="1049" y="0"/>
                  </a:moveTo>
                  <a:cubicBezTo>
                    <a:pt x="966" y="0"/>
                    <a:pt x="891" y="57"/>
                    <a:pt x="910" y="169"/>
                  </a:cubicBezTo>
                  <a:lnTo>
                    <a:pt x="1004" y="1222"/>
                  </a:lnTo>
                  <a:cubicBezTo>
                    <a:pt x="1035" y="1506"/>
                    <a:pt x="1080" y="2490"/>
                    <a:pt x="639" y="2490"/>
                  </a:cubicBezTo>
                  <a:cubicBezTo>
                    <a:pt x="555" y="2490"/>
                    <a:pt x="452" y="2453"/>
                    <a:pt x="327" y="2369"/>
                  </a:cubicBezTo>
                  <a:cubicBezTo>
                    <a:pt x="297" y="2350"/>
                    <a:pt x="267" y="2342"/>
                    <a:pt x="240" y="2342"/>
                  </a:cubicBezTo>
                  <a:cubicBezTo>
                    <a:pt x="94" y="2342"/>
                    <a:pt x="0" y="2559"/>
                    <a:pt x="158" y="2669"/>
                  </a:cubicBezTo>
                  <a:cubicBezTo>
                    <a:pt x="282" y="2752"/>
                    <a:pt x="421" y="2790"/>
                    <a:pt x="559" y="2790"/>
                  </a:cubicBezTo>
                  <a:cubicBezTo>
                    <a:pt x="858" y="2790"/>
                    <a:pt x="1151" y="2609"/>
                    <a:pt x="1267" y="2312"/>
                  </a:cubicBezTo>
                  <a:cubicBezTo>
                    <a:pt x="1549" y="1692"/>
                    <a:pt x="1305" y="808"/>
                    <a:pt x="1229" y="169"/>
                  </a:cubicBezTo>
                  <a:cubicBezTo>
                    <a:pt x="1220" y="57"/>
                    <a:pt x="1131" y="0"/>
                    <a:pt x="10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68"/>
            <p:cNvSpPr/>
            <p:nvPr/>
          </p:nvSpPr>
          <p:spPr>
            <a:xfrm>
              <a:off x="7136615" y="2231617"/>
              <a:ext cx="26910" cy="36433"/>
            </a:xfrm>
            <a:custGeom>
              <a:avLst/>
              <a:gdLst/>
              <a:ahLst/>
              <a:cxnLst/>
              <a:rect l="l" t="t" r="r" b="b"/>
              <a:pathLst>
                <a:path w="941" h="1274" extrusionOk="0">
                  <a:moveTo>
                    <a:pt x="471" y="0"/>
                  </a:moveTo>
                  <a:cubicBezTo>
                    <a:pt x="236" y="0"/>
                    <a:pt x="1" y="155"/>
                    <a:pt x="1" y="465"/>
                  </a:cubicBezTo>
                  <a:lnTo>
                    <a:pt x="1" y="804"/>
                  </a:lnTo>
                  <a:cubicBezTo>
                    <a:pt x="1" y="1048"/>
                    <a:pt x="207" y="1274"/>
                    <a:pt x="471" y="1274"/>
                  </a:cubicBezTo>
                  <a:cubicBezTo>
                    <a:pt x="715" y="1274"/>
                    <a:pt x="940" y="1048"/>
                    <a:pt x="940" y="804"/>
                  </a:cubicBezTo>
                  <a:lnTo>
                    <a:pt x="940" y="465"/>
                  </a:lnTo>
                  <a:cubicBezTo>
                    <a:pt x="940" y="155"/>
                    <a:pt x="706" y="0"/>
                    <a:pt x="4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68"/>
            <p:cNvSpPr/>
            <p:nvPr/>
          </p:nvSpPr>
          <p:spPr>
            <a:xfrm>
              <a:off x="6813587" y="2124724"/>
              <a:ext cx="131720" cy="118165"/>
            </a:xfrm>
            <a:custGeom>
              <a:avLst/>
              <a:gdLst/>
              <a:ahLst/>
              <a:cxnLst/>
              <a:rect l="l" t="t" r="r" b="b"/>
              <a:pathLst>
                <a:path w="4606" h="4132" extrusionOk="0">
                  <a:moveTo>
                    <a:pt x="2299" y="1"/>
                  </a:moveTo>
                  <a:cubicBezTo>
                    <a:pt x="1824" y="1"/>
                    <a:pt x="1346" y="164"/>
                    <a:pt x="959" y="501"/>
                  </a:cubicBezTo>
                  <a:cubicBezTo>
                    <a:pt x="95" y="1234"/>
                    <a:pt x="1" y="2549"/>
                    <a:pt x="734" y="3414"/>
                  </a:cubicBezTo>
                  <a:cubicBezTo>
                    <a:pt x="1137" y="3889"/>
                    <a:pt x="1716" y="4132"/>
                    <a:pt x="2300" y="4132"/>
                  </a:cubicBezTo>
                  <a:cubicBezTo>
                    <a:pt x="2777" y="4132"/>
                    <a:pt x="3258" y="3969"/>
                    <a:pt x="3647" y="3639"/>
                  </a:cubicBezTo>
                  <a:cubicBezTo>
                    <a:pt x="4512" y="2888"/>
                    <a:pt x="4606" y="1591"/>
                    <a:pt x="3873" y="726"/>
                  </a:cubicBezTo>
                  <a:cubicBezTo>
                    <a:pt x="3468" y="249"/>
                    <a:pt x="2885" y="1"/>
                    <a:pt x="2299" y="1"/>
                  </a:cubicBezTo>
                  <a:close/>
                </a:path>
              </a:pathLst>
            </a:custGeom>
            <a:solidFill>
              <a:srgbClr val="C99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68"/>
            <p:cNvSpPr/>
            <p:nvPr/>
          </p:nvSpPr>
          <p:spPr>
            <a:xfrm>
              <a:off x="7369364" y="2124524"/>
              <a:ext cx="130090" cy="118251"/>
            </a:xfrm>
            <a:custGeom>
              <a:avLst/>
              <a:gdLst/>
              <a:ahLst/>
              <a:cxnLst/>
              <a:rect l="l" t="t" r="r" b="b"/>
              <a:pathLst>
                <a:path w="4549" h="4135" extrusionOk="0">
                  <a:moveTo>
                    <a:pt x="2271" y="1"/>
                  </a:moveTo>
                  <a:cubicBezTo>
                    <a:pt x="1335" y="1"/>
                    <a:pt x="489" y="648"/>
                    <a:pt x="263" y="1598"/>
                  </a:cubicBezTo>
                  <a:cubicBezTo>
                    <a:pt x="0" y="2707"/>
                    <a:pt x="677" y="3816"/>
                    <a:pt x="1804" y="4079"/>
                  </a:cubicBezTo>
                  <a:cubicBezTo>
                    <a:pt x="1963" y="4116"/>
                    <a:pt x="2122" y="4134"/>
                    <a:pt x="2278" y="4134"/>
                  </a:cubicBezTo>
                  <a:cubicBezTo>
                    <a:pt x="3213" y="4134"/>
                    <a:pt x="4060" y="3488"/>
                    <a:pt x="4285" y="2538"/>
                  </a:cubicBezTo>
                  <a:cubicBezTo>
                    <a:pt x="4549" y="1429"/>
                    <a:pt x="3853" y="320"/>
                    <a:pt x="2744" y="57"/>
                  </a:cubicBezTo>
                  <a:cubicBezTo>
                    <a:pt x="2586" y="19"/>
                    <a:pt x="2427" y="1"/>
                    <a:pt x="2271" y="1"/>
                  </a:cubicBezTo>
                  <a:close/>
                </a:path>
              </a:pathLst>
            </a:custGeom>
            <a:solidFill>
              <a:srgbClr val="C99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68"/>
            <p:cNvSpPr/>
            <p:nvPr/>
          </p:nvSpPr>
          <p:spPr>
            <a:xfrm>
              <a:off x="7429560" y="2152405"/>
              <a:ext cx="38178" cy="63572"/>
            </a:xfrm>
            <a:custGeom>
              <a:avLst/>
              <a:gdLst/>
              <a:ahLst/>
              <a:cxnLst/>
              <a:rect l="l" t="t" r="r" b="b"/>
              <a:pathLst>
                <a:path w="1335" h="2223" extrusionOk="0">
                  <a:moveTo>
                    <a:pt x="236" y="1"/>
                  </a:moveTo>
                  <a:cubicBezTo>
                    <a:pt x="214" y="1"/>
                    <a:pt x="192" y="1"/>
                    <a:pt x="169" y="3"/>
                  </a:cubicBezTo>
                  <a:cubicBezTo>
                    <a:pt x="75" y="3"/>
                    <a:pt x="0" y="78"/>
                    <a:pt x="0" y="172"/>
                  </a:cubicBezTo>
                  <a:cubicBezTo>
                    <a:pt x="0" y="284"/>
                    <a:pt x="75" y="360"/>
                    <a:pt x="169" y="360"/>
                  </a:cubicBezTo>
                  <a:cubicBezTo>
                    <a:pt x="187" y="359"/>
                    <a:pt x="205" y="358"/>
                    <a:pt x="223" y="358"/>
                  </a:cubicBezTo>
                  <a:cubicBezTo>
                    <a:pt x="1204" y="358"/>
                    <a:pt x="1204" y="1865"/>
                    <a:pt x="223" y="1865"/>
                  </a:cubicBezTo>
                  <a:cubicBezTo>
                    <a:pt x="205" y="1865"/>
                    <a:pt x="187" y="1864"/>
                    <a:pt x="169" y="1863"/>
                  </a:cubicBezTo>
                  <a:cubicBezTo>
                    <a:pt x="75" y="1863"/>
                    <a:pt x="0" y="1938"/>
                    <a:pt x="0" y="2032"/>
                  </a:cubicBezTo>
                  <a:cubicBezTo>
                    <a:pt x="0" y="2145"/>
                    <a:pt x="75" y="2220"/>
                    <a:pt x="169" y="2220"/>
                  </a:cubicBezTo>
                  <a:cubicBezTo>
                    <a:pt x="192" y="2222"/>
                    <a:pt x="214" y="2222"/>
                    <a:pt x="236" y="2222"/>
                  </a:cubicBezTo>
                  <a:cubicBezTo>
                    <a:pt x="845" y="2222"/>
                    <a:pt x="1335" y="1728"/>
                    <a:pt x="1335" y="1111"/>
                  </a:cubicBezTo>
                  <a:cubicBezTo>
                    <a:pt x="1335" y="495"/>
                    <a:pt x="845" y="1"/>
                    <a:pt x="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68"/>
            <p:cNvSpPr/>
            <p:nvPr/>
          </p:nvSpPr>
          <p:spPr>
            <a:xfrm>
              <a:off x="7428473" y="2178743"/>
              <a:ext cx="31772" cy="37234"/>
            </a:xfrm>
            <a:custGeom>
              <a:avLst/>
              <a:gdLst/>
              <a:ahLst/>
              <a:cxnLst/>
              <a:rect l="l" t="t" r="r" b="b"/>
              <a:pathLst>
                <a:path w="1111" h="1302" extrusionOk="0">
                  <a:moveTo>
                    <a:pt x="260" y="1"/>
                  </a:moveTo>
                  <a:cubicBezTo>
                    <a:pt x="243" y="1"/>
                    <a:pt x="225" y="1"/>
                    <a:pt x="207" y="3"/>
                  </a:cubicBezTo>
                  <a:cubicBezTo>
                    <a:pt x="1" y="21"/>
                    <a:pt x="1" y="341"/>
                    <a:pt x="207" y="378"/>
                  </a:cubicBezTo>
                  <a:cubicBezTo>
                    <a:pt x="224" y="376"/>
                    <a:pt x="241" y="375"/>
                    <a:pt x="256" y="375"/>
                  </a:cubicBezTo>
                  <a:cubicBezTo>
                    <a:pt x="610" y="375"/>
                    <a:pt x="604" y="944"/>
                    <a:pt x="241" y="944"/>
                  </a:cubicBezTo>
                  <a:cubicBezTo>
                    <a:pt x="230" y="944"/>
                    <a:pt x="219" y="943"/>
                    <a:pt x="207" y="942"/>
                  </a:cubicBezTo>
                  <a:cubicBezTo>
                    <a:pt x="113" y="942"/>
                    <a:pt x="38" y="1017"/>
                    <a:pt x="38" y="1111"/>
                  </a:cubicBezTo>
                  <a:cubicBezTo>
                    <a:pt x="38" y="1224"/>
                    <a:pt x="113" y="1299"/>
                    <a:pt x="207" y="1299"/>
                  </a:cubicBezTo>
                  <a:cubicBezTo>
                    <a:pt x="225" y="1301"/>
                    <a:pt x="243" y="1301"/>
                    <a:pt x="260" y="1301"/>
                  </a:cubicBezTo>
                  <a:cubicBezTo>
                    <a:pt x="1111" y="1301"/>
                    <a:pt x="1111" y="1"/>
                    <a:pt x="2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68"/>
            <p:cNvSpPr/>
            <p:nvPr/>
          </p:nvSpPr>
          <p:spPr>
            <a:xfrm>
              <a:off x="6846902" y="2152405"/>
              <a:ext cx="38206" cy="63572"/>
            </a:xfrm>
            <a:custGeom>
              <a:avLst/>
              <a:gdLst/>
              <a:ahLst/>
              <a:cxnLst/>
              <a:rect l="l" t="t" r="r" b="b"/>
              <a:pathLst>
                <a:path w="1336" h="2223" extrusionOk="0">
                  <a:moveTo>
                    <a:pt x="1100" y="1"/>
                  </a:moveTo>
                  <a:cubicBezTo>
                    <a:pt x="491" y="1"/>
                    <a:pt x="1" y="495"/>
                    <a:pt x="1" y="1111"/>
                  </a:cubicBezTo>
                  <a:cubicBezTo>
                    <a:pt x="1" y="1728"/>
                    <a:pt x="491" y="2222"/>
                    <a:pt x="1100" y="2222"/>
                  </a:cubicBezTo>
                  <a:cubicBezTo>
                    <a:pt x="1122" y="2222"/>
                    <a:pt x="1144" y="2222"/>
                    <a:pt x="1166" y="2220"/>
                  </a:cubicBezTo>
                  <a:cubicBezTo>
                    <a:pt x="1260" y="2220"/>
                    <a:pt x="1335" y="2145"/>
                    <a:pt x="1335" y="2032"/>
                  </a:cubicBezTo>
                  <a:cubicBezTo>
                    <a:pt x="1335" y="1938"/>
                    <a:pt x="1260" y="1863"/>
                    <a:pt x="1166" y="1863"/>
                  </a:cubicBezTo>
                  <a:cubicBezTo>
                    <a:pt x="1148" y="1864"/>
                    <a:pt x="1130" y="1865"/>
                    <a:pt x="1112" y="1865"/>
                  </a:cubicBezTo>
                  <a:cubicBezTo>
                    <a:pt x="113" y="1865"/>
                    <a:pt x="113" y="358"/>
                    <a:pt x="1112" y="358"/>
                  </a:cubicBezTo>
                  <a:cubicBezTo>
                    <a:pt x="1130" y="358"/>
                    <a:pt x="1148" y="359"/>
                    <a:pt x="1166" y="360"/>
                  </a:cubicBezTo>
                  <a:cubicBezTo>
                    <a:pt x="1260" y="360"/>
                    <a:pt x="1335" y="284"/>
                    <a:pt x="1335" y="172"/>
                  </a:cubicBezTo>
                  <a:cubicBezTo>
                    <a:pt x="1335" y="78"/>
                    <a:pt x="1260" y="3"/>
                    <a:pt x="1166" y="3"/>
                  </a:cubicBezTo>
                  <a:cubicBezTo>
                    <a:pt x="1144" y="1"/>
                    <a:pt x="1122" y="1"/>
                    <a:pt x="1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68"/>
            <p:cNvSpPr/>
            <p:nvPr/>
          </p:nvSpPr>
          <p:spPr>
            <a:xfrm>
              <a:off x="6854423" y="2178743"/>
              <a:ext cx="31772" cy="37234"/>
            </a:xfrm>
            <a:custGeom>
              <a:avLst/>
              <a:gdLst/>
              <a:ahLst/>
              <a:cxnLst/>
              <a:rect l="l" t="t" r="r" b="b"/>
              <a:pathLst>
                <a:path w="1111" h="1302" extrusionOk="0">
                  <a:moveTo>
                    <a:pt x="850" y="1"/>
                  </a:moveTo>
                  <a:cubicBezTo>
                    <a:pt x="0" y="1"/>
                    <a:pt x="0" y="1301"/>
                    <a:pt x="850" y="1301"/>
                  </a:cubicBezTo>
                  <a:cubicBezTo>
                    <a:pt x="868" y="1301"/>
                    <a:pt x="885" y="1301"/>
                    <a:pt x="903" y="1299"/>
                  </a:cubicBezTo>
                  <a:cubicBezTo>
                    <a:pt x="997" y="1299"/>
                    <a:pt x="1072" y="1224"/>
                    <a:pt x="1072" y="1111"/>
                  </a:cubicBezTo>
                  <a:cubicBezTo>
                    <a:pt x="1072" y="1017"/>
                    <a:pt x="997" y="942"/>
                    <a:pt x="903" y="942"/>
                  </a:cubicBezTo>
                  <a:cubicBezTo>
                    <a:pt x="892" y="943"/>
                    <a:pt x="881" y="944"/>
                    <a:pt x="870" y="944"/>
                  </a:cubicBezTo>
                  <a:cubicBezTo>
                    <a:pt x="506" y="944"/>
                    <a:pt x="501" y="375"/>
                    <a:pt x="854" y="375"/>
                  </a:cubicBezTo>
                  <a:cubicBezTo>
                    <a:pt x="870" y="375"/>
                    <a:pt x="886" y="376"/>
                    <a:pt x="903" y="378"/>
                  </a:cubicBezTo>
                  <a:cubicBezTo>
                    <a:pt x="1110" y="341"/>
                    <a:pt x="1110" y="21"/>
                    <a:pt x="903" y="3"/>
                  </a:cubicBezTo>
                  <a:cubicBezTo>
                    <a:pt x="885" y="1"/>
                    <a:pt x="868" y="1"/>
                    <a:pt x="8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68"/>
            <p:cNvSpPr/>
            <p:nvPr/>
          </p:nvSpPr>
          <p:spPr>
            <a:xfrm>
              <a:off x="6850134" y="1809019"/>
              <a:ext cx="595057" cy="255347"/>
            </a:xfrm>
            <a:custGeom>
              <a:avLst/>
              <a:gdLst/>
              <a:ahLst/>
              <a:cxnLst/>
              <a:rect l="l" t="t" r="r" b="b"/>
              <a:pathLst>
                <a:path w="20808" h="8929" extrusionOk="0">
                  <a:moveTo>
                    <a:pt x="12368" y="0"/>
                  </a:moveTo>
                  <a:cubicBezTo>
                    <a:pt x="4906" y="0"/>
                    <a:pt x="3121" y="1297"/>
                    <a:pt x="3121" y="1297"/>
                  </a:cubicBezTo>
                  <a:cubicBezTo>
                    <a:pt x="3252" y="1579"/>
                    <a:pt x="3384" y="1842"/>
                    <a:pt x="3553" y="2105"/>
                  </a:cubicBezTo>
                  <a:cubicBezTo>
                    <a:pt x="1" y="4887"/>
                    <a:pt x="358" y="8439"/>
                    <a:pt x="358" y="8439"/>
                  </a:cubicBezTo>
                  <a:cubicBezTo>
                    <a:pt x="2670" y="8045"/>
                    <a:pt x="3873" y="5357"/>
                    <a:pt x="4455" y="3365"/>
                  </a:cubicBezTo>
                  <a:cubicBezTo>
                    <a:pt x="5827" y="5000"/>
                    <a:pt x="8384" y="6973"/>
                    <a:pt x="12688" y="6973"/>
                  </a:cubicBezTo>
                  <a:cubicBezTo>
                    <a:pt x="19999" y="6973"/>
                    <a:pt x="20807" y="8928"/>
                    <a:pt x="20807" y="8928"/>
                  </a:cubicBezTo>
                  <a:cubicBezTo>
                    <a:pt x="20807" y="8928"/>
                    <a:pt x="19849" y="0"/>
                    <a:pt x="12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68"/>
            <p:cNvSpPr/>
            <p:nvPr/>
          </p:nvSpPr>
          <p:spPr>
            <a:xfrm>
              <a:off x="7199499" y="2116745"/>
              <a:ext cx="117221" cy="106411"/>
            </a:xfrm>
            <a:custGeom>
              <a:avLst/>
              <a:gdLst/>
              <a:ahLst/>
              <a:cxnLst/>
              <a:rect l="l" t="t" r="r" b="b"/>
              <a:pathLst>
                <a:path w="4099" h="3721" extrusionOk="0">
                  <a:moveTo>
                    <a:pt x="2063" y="0"/>
                  </a:moveTo>
                  <a:cubicBezTo>
                    <a:pt x="1205" y="0"/>
                    <a:pt x="439" y="579"/>
                    <a:pt x="245" y="1437"/>
                  </a:cubicBezTo>
                  <a:cubicBezTo>
                    <a:pt x="1" y="2434"/>
                    <a:pt x="621" y="3430"/>
                    <a:pt x="1617" y="3674"/>
                  </a:cubicBezTo>
                  <a:cubicBezTo>
                    <a:pt x="1755" y="3705"/>
                    <a:pt x="1893" y="3720"/>
                    <a:pt x="2030" y="3720"/>
                  </a:cubicBezTo>
                  <a:cubicBezTo>
                    <a:pt x="2875" y="3720"/>
                    <a:pt x="3643" y="3141"/>
                    <a:pt x="3854" y="2283"/>
                  </a:cubicBezTo>
                  <a:cubicBezTo>
                    <a:pt x="4098" y="1287"/>
                    <a:pt x="3478" y="291"/>
                    <a:pt x="2482" y="47"/>
                  </a:cubicBezTo>
                  <a:cubicBezTo>
                    <a:pt x="2341" y="15"/>
                    <a:pt x="2201" y="0"/>
                    <a:pt x="2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68"/>
            <p:cNvSpPr/>
            <p:nvPr/>
          </p:nvSpPr>
          <p:spPr>
            <a:xfrm>
              <a:off x="7222606" y="2119148"/>
              <a:ext cx="95716" cy="101607"/>
            </a:xfrm>
            <a:custGeom>
              <a:avLst/>
              <a:gdLst/>
              <a:ahLst/>
              <a:cxnLst/>
              <a:rect l="l" t="t" r="r" b="b"/>
              <a:pathLst>
                <a:path w="3347" h="3553" extrusionOk="0">
                  <a:moveTo>
                    <a:pt x="1787" y="0"/>
                  </a:moveTo>
                  <a:cubicBezTo>
                    <a:pt x="1693" y="19"/>
                    <a:pt x="1617" y="57"/>
                    <a:pt x="1542" y="94"/>
                  </a:cubicBezTo>
                  <a:cubicBezTo>
                    <a:pt x="1" y="808"/>
                    <a:pt x="151" y="3045"/>
                    <a:pt x="1787" y="3553"/>
                  </a:cubicBezTo>
                  <a:cubicBezTo>
                    <a:pt x="1862" y="3534"/>
                    <a:pt x="1956" y="3496"/>
                    <a:pt x="2031" y="3459"/>
                  </a:cubicBezTo>
                  <a:cubicBezTo>
                    <a:pt x="2952" y="3026"/>
                    <a:pt x="3347" y="1917"/>
                    <a:pt x="2933" y="996"/>
                  </a:cubicBezTo>
                  <a:cubicBezTo>
                    <a:pt x="2708" y="508"/>
                    <a:pt x="2294" y="151"/>
                    <a:pt x="17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68"/>
            <p:cNvSpPr/>
            <p:nvPr/>
          </p:nvSpPr>
          <p:spPr>
            <a:xfrm>
              <a:off x="6991487" y="2116745"/>
              <a:ext cx="116678" cy="106440"/>
            </a:xfrm>
            <a:custGeom>
              <a:avLst/>
              <a:gdLst/>
              <a:ahLst/>
              <a:cxnLst/>
              <a:rect l="l" t="t" r="r" b="b"/>
              <a:pathLst>
                <a:path w="4080" h="3722" extrusionOk="0">
                  <a:moveTo>
                    <a:pt x="2051" y="0"/>
                  </a:moveTo>
                  <a:cubicBezTo>
                    <a:pt x="1205" y="0"/>
                    <a:pt x="437" y="579"/>
                    <a:pt x="227" y="1437"/>
                  </a:cubicBezTo>
                  <a:cubicBezTo>
                    <a:pt x="1" y="2434"/>
                    <a:pt x="621" y="3430"/>
                    <a:pt x="1617" y="3674"/>
                  </a:cubicBezTo>
                  <a:cubicBezTo>
                    <a:pt x="1758" y="3706"/>
                    <a:pt x="1899" y="3721"/>
                    <a:pt x="2038" y="3721"/>
                  </a:cubicBezTo>
                  <a:cubicBezTo>
                    <a:pt x="2880" y="3721"/>
                    <a:pt x="3644" y="3155"/>
                    <a:pt x="3854" y="2283"/>
                  </a:cubicBezTo>
                  <a:cubicBezTo>
                    <a:pt x="4080" y="1287"/>
                    <a:pt x="3459" y="291"/>
                    <a:pt x="2463" y="47"/>
                  </a:cubicBezTo>
                  <a:cubicBezTo>
                    <a:pt x="2325" y="15"/>
                    <a:pt x="2187" y="0"/>
                    <a:pt x="20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68"/>
            <p:cNvSpPr/>
            <p:nvPr/>
          </p:nvSpPr>
          <p:spPr>
            <a:xfrm>
              <a:off x="7014078" y="2119148"/>
              <a:ext cx="96231" cy="101607"/>
            </a:xfrm>
            <a:custGeom>
              <a:avLst/>
              <a:gdLst/>
              <a:ahLst/>
              <a:cxnLst/>
              <a:rect l="l" t="t" r="r" b="b"/>
              <a:pathLst>
                <a:path w="3365" h="3553" extrusionOk="0">
                  <a:moveTo>
                    <a:pt x="1786" y="0"/>
                  </a:moveTo>
                  <a:cubicBezTo>
                    <a:pt x="1711" y="19"/>
                    <a:pt x="1636" y="57"/>
                    <a:pt x="1560" y="94"/>
                  </a:cubicBezTo>
                  <a:cubicBezTo>
                    <a:pt x="0" y="808"/>
                    <a:pt x="151" y="3064"/>
                    <a:pt x="1786" y="3553"/>
                  </a:cubicBezTo>
                  <a:cubicBezTo>
                    <a:pt x="1880" y="3534"/>
                    <a:pt x="1955" y="3496"/>
                    <a:pt x="2030" y="3459"/>
                  </a:cubicBezTo>
                  <a:cubicBezTo>
                    <a:pt x="2970" y="3026"/>
                    <a:pt x="3365" y="1936"/>
                    <a:pt x="2932" y="996"/>
                  </a:cubicBezTo>
                  <a:cubicBezTo>
                    <a:pt x="2707" y="527"/>
                    <a:pt x="2293" y="151"/>
                    <a:pt x="17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6" name="Google Shape;2246;p68"/>
          <p:cNvGrpSpPr/>
          <p:nvPr/>
        </p:nvGrpSpPr>
        <p:grpSpPr>
          <a:xfrm>
            <a:off x="6732730" y="3925592"/>
            <a:ext cx="731267" cy="677931"/>
            <a:chOff x="5705047" y="2684581"/>
            <a:chExt cx="428594" cy="397357"/>
          </a:xfrm>
        </p:grpSpPr>
        <p:sp>
          <p:nvSpPr>
            <p:cNvPr id="2247" name="Google Shape;2247;p68"/>
            <p:cNvSpPr/>
            <p:nvPr/>
          </p:nvSpPr>
          <p:spPr>
            <a:xfrm>
              <a:off x="5723185" y="2684581"/>
              <a:ext cx="390317" cy="288297"/>
            </a:xfrm>
            <a:custGeom>
              <a:avLst/>
              <a:gdLst/>
              <a:ahLst/>
              <a:cxnLst/>
              <a:rect l="l" t="t" r="r" b="b"/>
              <a:pathLst>
                <a:path w="21842" h="16133" extrusionOk="0">
                  <a:moveTo>
                    <a:pt x="7801" y="1"/>
                  </a:moveTo>
                  <a:cubicBezTo>
                    <a:pt x="3497" y="1"/>
                    <a:pt x="1" y="3478"/>
                    <a:pt x="1" y="7801"/>
                  </a:cubicBezTo>
                  <a:lnTo>
                    <a:pt x="1" y="13195"/>
                  </a:lnTo>
                  <a:cubicBezTo>
                    <a:pt x="1" y="15597"/>
                    <a:pt x="1080" y="16131"/>
                    <a:pt x="2777" y="16131"/>
                  </a:cubicBezTo>
                  <a:cubicBezTo>
                    <a:pt x="4135" y="16131"/>
                    <a:pt x="5888" y="15789"/>
                    <a:pt x="7801" y="15789"/>
                  </a:cubicBezTo>
                  <a:lnTo>
                    <a:pt x="14041" y="15789"/>
                  </a:lnTo>
                  <a:cubicBezTo>
                    <a:pt x="15959" y="15789"/>
                    <a:pt x="17716" y="16132"/>
                    <a:pt x="19075" y="16132"/>
                  </a:cubicBezTo>
                  <a:cubicBezTo>
                    <a:pt x="20766" y="16132"/>
                    <a:pt x="21841" y="15601"/>
                    <a:pt x="21841" y="13214"/>
                  </a:cubicBezTo>
                  <a:lnTo>
                    <a:pt x="21841" y="7801"/>
                  </a:lnTo>
                  <a:cubicBezTo>
                    <a:pt x="21841" y="3497"/>
                    <a:pt x="18345"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68"/>
            <p:cNvSpPr/>
            <p:nvPr/>
          </p:nvSpPr>
          <p:spPr>
            <a:xfrm>
              <a:off x="5745362" y="2755793"/>
              <a:ext cx="347983" cy="326145"/>
            </a:xfrm>
            <a:custGeom>
              <a:avLst/>
              <a:gdLst/>
              <a:ahLst/>
              <a:cxnLst/>
              <a:rect l="l" t="t" r="r" b="b"/>
              <a:pathLst>
                <a:path w="19473" h="18251" extrusionOk="0">
                  <a:moveTo>
                    <a:pt x="5451" y="1"/>
                  </a:moveTo>
                  <a:cubicBezTo>
                    <a:pt x="2425" y="1"/>
                    <a:pt x="0" y="2425"/>
                    <a:pt x="0" y="5432"/>
                  </a:cubicBezTo>
                  <a:lnTo>
                    <a:pt x="0" y="12819"/>
                  </a:lnTo>
                  <a:cubicBezTo>
                    <a:pt x="0" y="15826"/>
                    <a:pt x="2425" y="18251"/>
                    <a:pt x="5451" y="18251"/>
                  </a:cubicBezTo>
                  <a:lnTo>
                    <a:pt x="14022" y="18251"/>
                  </a:lnTo>
                  <a:cubicBezTo>
                    <a:pt x="17048" y="18251"/>
                    <a:pt x="19472" y="15826"/>
                    <a:pt x="19472" y="12819"/>
                  </a:cubicBezTo>
                  <a:lnTo>
                    <a:pt x="19472" y="5432"/>
                  </a:lnTo>
                  <a:cubicBezTo>
                    <a:pt x="19472" y="2425"/>
                    <a:pt x="17048" y="1"/>
                    <a:pt x="14022"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68"/>
            <p:cNvSpPr/>
            <p:nvPr/>
          </p:nvSpPr>
          <p:spPr>
            <a:xfrm>
              <a:off x="5834819" y="2867284"/>
              <a:ext cx="38957" cy="17477"/>
            </a:xfrm>
            <a:custGeom>
              <a:avLst/>
              <a:gdLst/>
              <a:ahLst/>
              <a:cxnLst/>
              <a:rect l="l" t="t" r="r" b="b"/>
              <a:pathLst>
                <a:path w="2180" h="978" extrusionOk="0">
                  <a:moveTo>
                    <a:pt x="1109" y="1"/>
                  </a:moveTo>
                  <a:cubicBezTo>
                    <a:pt x="740" y="1"/>
                    <a:pt x="370" y="175"/>
                    <a:pt x="144" y="528"/>
                  </a:cubicBezTo>
                  <a:cubicBezTo>
                    <a:pt x="0" y="724"/>
                    <a:pt x="193" y="920"/>
                    <a:pt x="387" y="920"/>
                  </a:cubicBezTo>
                  <a:cubicBezTo>
                    <a:pt x="472" y="920"/>
                    <a:pt x="557" y="883"/>
                    <a:pt x="614" y="791"/>
                  </a:cubicBezTo>
                  <a:cubicBezTo>
                    <a:pt x="725" y="621"/>
                    <a:pt x="905" y="539"/>
                    <a:pt x="1086" y="539"/>
                  </a:cubicBezTo>
                  <a:cubicBezTo>
                    <a:pt x="1305" y="539"/>
                    <a:pt x="1526" y="659"/>
                    <a:pt x="1629" y="885"/>
                  </a:cubicBezTo>
                  <a:cubicBezTo>
                    <a:pt x="1688" y="949"/>
                    <a:pt x="1761" y="977"/>
                    <a:pt x="1832" y="977"/>
                  </a:cubicBezTo>
                  <a:cubicBezTo>
                    <a:pt x="2011" y="977"/>
                    <a:pt x="2179" y="804"/>
                    <a:pt x="2099" y="603"/>
                  </a:cubicBezTo>
                  <a:lnTo>
                    <a:pt x="2118" y="603"/>
                  </a:lnTo>
                  <a:cubicBezTo>
                    <a:pt x="1903" y="203"/>
                    <a:pt x="1507" y="1"/>
                    <a:pt x="1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68"/>
            <p:cNvSpPr/>
            <p:nvPr/>
          </p:nvSpPr>
          <p:spPr>
            <a:xfrm>
              <a:off x="5962072" y="2867963"/>
              <a:ext cx="39904" cy="18120"/>
            </a:xfrm>
            <a:custGeom>
              <a:avLst/>
              <a:gdLst/>
              <a:ahLst/>
              <a:cxnLst/>
              <a:rect l="l" t="t" r="r" b="b"/>
              <a:pathLst>
                <a:path w="2233" h="1014" extrusionOk="0">
                  <a:moveTo>
                    <a:pt x="1111" y="0"/>
                  </a:moveTo>
                  <a:cubicBezTo>
                    <a:pt x="743" y="0"/>
                    <a:pt x="373" y="175"/>
                    <a:pt x="147" y="527"/>
                  </a:cubicBezTo>
                  <a:cubicBezTo>
                    <a:pt x="0" y="727"/>
                    <a:pt x="193" y="926"/>
                    <a:pt x="391" y="926"/>
                  </a:cubicBezTo>
                  <a:cubicBezTo>
                    <a:pt x="473" y="926"/>
                    <a:pt x="556" y="892"/>
                    <a:pt x="617" y="809"/>
                  </a:cubicBezTo>
                  <a:cubicBezTo>
                    <a:pt x="730" y="635"/>
                    <a:pt x="916" y="549"/>
                    <a:pt x="1102" y="549"/>
                  </a:cubicBezTo>
                  <a:cubicBezTo>
                    <a:pt x="1317" y="549"/>
                    <a:pt x="1531" y="663"/>
                    <a:pt x="1632" y="885"/>
                  </a:cubicBezTo>
                  <a:cubicBezTo>
                    <a:pt x="1683" y="975"/>
                    <a:pt x="1763" y="1013"/>
                    <a:pt x="1845" y="1013"/>
                  </a:cubicBezTo>
                  <a:cubicBezTo>
                    <a:pt x="2034" y="1013"/>
                    <a:pt x="2233" y="812"/>
                    <a:pt x="2101" y="603"/>
                  </a:cubicBezTo>
                  <a:lnTo>
                    <a:pt x="2120" y="603"/>
                  </a:lnTo>
                  <a:cubicBezTo>
                    <a:pt x="1906" y="203"/>
                    <a:pt x="1509" y="0"/>
                    <a:pt x="1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68"/>
            <p:cNvSpPr/>
            <p:nvPr/>
          </p:nvSpPr>
          <p:spPr>
            <a:xfrm>
              <a:off x="5903744" y="2909618"/>
              <a:ext cx="27699" cy="49607"/>
            </a:xfrm>
            <a:custGeom>
              <a:avLst/>
              <a:gdLst/>
              <a:ahLst/>
              <a:cxnLst/>
              <a:rect l="l" t="t" r="r" b="b"/>
              <a:pathLst>
                <a:path w="1550" h="2776" extrusionOk="0">
                  <a:moveTo>
                    <a:pt x="1047" y="1"/>
                  </a:moveTo>
                  <a:cubicBezTo>
                    <a:pt x="963" y="1"/>
                    <a:pt x="883" y="57"/>
                    <a:pt x="892" y="170"/>
                  </a:cubicBezTo>
                  <a:lnTo>
                    <a:pt x="1005" y="1223"/>
                  </a:lnTo>
                  <a:cubicBezTo>
                    <a:pt x="1021" y="1491"/>
                    <a:pt x="1063" y="2489"/>
                    <a:pt x="619" y="2489"/>
                  </a:cubicBezTo>
                  <a:cubicBezTo>
                    <a:pt x="535" y="2489"/>
                    <a:pt x="433" y="2453"/>
                    <a:pt x="309" y="2369"/>
                  </a:cubicBezTo>
                  <a:cubicBezTo>
                    <a:pt x="280" y="2346"/>
                    <a:pt x="251" y="2336"/>
                    <a:pt x="223" y="2336"/>
                  </a:cubicBezTo>
                  <a:cubicBezTo>
                    <a:pt x="92" y="2336"/>
                    <a:pt x="1" y="2558"/>
                    <a:pt x="140" y="2651"/>
                  </a:cubicBezTo>
                  <a:cubicBezTo>
                    <a:pt x="268" y="2736"/>
                    <a:pt x="410" y="2776"/>
                    <a:pt x="551" y="2776"/>
                  </a:cubicBezTo>
                  <a:cubicBezTo>
                    <a:pt x="847" y="2776"/>
                    <a:pt x="1135" y="2600"/>
                    <a:pt x="1249" y="2294"/>
                  </a:cubicBezTo>
                  <a:cubicBezTo>
                    <a:pt x="1550" y="1692"/>
                    <a:pt x="1287" y="790"/>
                    <a:pt x="1230" y="170"/>
                  </a:cubicBezTo>
                  <a:cubicBezTo>
                    <a:pt x="1221" y="57"/>
                    <a:pt x="1132" y="1"/>
                    <a:pt x="10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68"/>
            <p:cNvSpPr/>
            <p:nvPr/>
          </p:nvSpPr>
          <p:spPr>
            <a:xfrm>
              <a:off x="5906907" y="2970162"/>
              <a:ext cx="16816" cy="22445"/>
            </a:xfrm>
            <a:custGeom>
              <a:avLst/>
              <a:gdLst/>
              <a:ahLst/>
              <a:cxnLst/>
              <a:rect l="l" t="t" r="r" b="b"/>
              <a:pathLst>
                <a:path w="941" h="1256" extrusionOk="0">
                  <a:moveTo>
                    <a:pt x="471" y="1"/>
                  </a:moveTo>
                  <a:cubicBezTo>
                    <a:pt x="236" y="1"/>
                    <a:pt x="1" y="156"/>
                    <a:pt x="1" y="466"/>
                  </a:cubicBezTo>
                  <a:lnTo>
                    <a:pt x="1" y="785"/>
                  </a:lnTo>
                  <a:cubicBezTo>
                    <a:pt x="1" y="1049"/>
                    <a:pt x="208" y="1255"/>
                    <a:pt x="471" y="1255"/>
                  </a:cubicBezTo>
                  <a:cubicBezTo>
                    <a:pt x="734" y="1255"/>
                    <a:pt x="941" y="1049"/>
                    <a:pt x="941" y="785"/>
                  </a:cubicBezTo>
                  <a:lnTo>
                    <a:pt x="941" y="466"/>
                  </a:lnTo>
                  <a:cubicBezTo>
                    <a:pt x="941" y="156"/>
                    <a:pt x="706" y="1"/>
                    <a:pt x="4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68"/>
            <p:cNvSpPr/>
            <p:nvPr/>
          </p:nvSpPr>
          <p:spPr>
            <a:xfrm>
              <a:off x="5705047" y="2903203"/>
              <a:ext cx="82649" cy="73821"/>
            </a:xfrm>
            <a:custGeom>
              <a:avLst/>
              <a:gdLst/>
              <a:ahLst/>
              <a:cxnLst/>
              <a:rect l="l" t="t" r="r" b="b"/>
              <a:pathLst>
                <a:path w="4625" h="4131" extrusionOk="0">
                  <a:moveTo>
                    <a:pt x="2310" y="1"/>
                  </a:moveTo>
                  <a:cubicBezTo>
                    <a:pt x="1839" y="1"/>
                    <a:pt x="1365" y="163"/>
                    <a:pt x="978" y="491"/>
                  </a:cubicBezTo>
                  <a:cubicBezTo>
                    <a:pt x="95" y="1243"/>
                    <a:pt x="1" y="2540"/>
                    <a:pt x="734" y="3405"/>
                  </a:cubicBezTo>
                  <a:cubicBezTo>
                    <a:pt x="1149" y="3882"/>
                    <a:pt x="1730" y="4130"/>
                    <a:pt x="2313" y="4130"/>
                  </a:cubicBezTo>
                  <a:cubicBezTo>
                    <a:pt x="2786" y="4130"/>
                    <a:pt x="3260" y="3967"/>
                    <a:pt x="3647" y="3630"/>
                  </a:cubicBezTo>
                  <a:cubicBezTo>
                    <a:pt x="4512" y="2897"/>
                    <a:pt x="4625" y="1600"/>
                    <a:pt x="3873" y="736"/>
                  </a:cubicBezTo>
                  <a:cubicBezTo>
                    <a:pt x="3468" y="248"/>
                    <a:pt x="2891" y="1"/>
                    <a:pt x="2310" y="1"/>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68"/>
            <p:cNvSpPr/>
            <p:nvPr/>
          </p:nvSpPr>
          <p:spPr>
            <a:xfrm>
              <a:off x="6052351" y="2903239"/>
              <a:ext cx="81291" cy="73892"/>
            </a:xfrm>
            <a:custGeom>
              <a:avLst/>
              <a:gdLst/>
              <a:ahLst/>
              <a:cxnLst/>
              <a:rect l="l" t="t" r="r" b="b"/>
              <a:pathLst>
                <a:path w="4549" h="4135" extrusionOk="0">
                  <a:moveTo>
                    <a:pt x="2280" y="0"/>
                  </a:moveTo>
                  <a:cubicBezTo>
                    <a:pt x="1344" y="0"/>
                    <a:pt x="488" y="632"/>
                    <a:pt x="263" y="1580"/>
                  </a:cubicBezTo>
                  <a:cubicBezTo>
                    <a:pt x="0" y="2688"/>
                    <a:pt x="696" y="3816"/>
                    <a:pt x="1805" y="4079"/>
                  </a:cubicBezTo>
                  <a:cubicBezTo>
                    <a:pt x="1963" y="4117"/>
                    <a:pt x="2122" y="4135"/>
                    <a:pt x="2278" y="4135"/>
                  </a:cubicBezTo>
                  <a:cubicBezTo>
                    <a:pt x="3214" y="4135"/>
                    <a:pt x="4060" y="3488"/>
                    <a:pt x="4286" y="2538"/>
                  </a:cubicBezTo>
                  <a:cubicBezTo>
                    <a:pt x="4549" y="1429"/>
                    <a:pt x="3872" y="320"/>
                    <a:pt x="2763" y="57"/>
                  </a:cubicBezTo>
                  <a:cubicBezTo>
                    <a:pt x="2602" y="19"/>
                    <a:pt x="2440" y="0"/>
                    <a:pt x="2280" y="0"/>
                  </a:cubicBez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68"/>
            <p:cNvSpPr/>
            <p:nvPr/>
          </p:nvSpPr>
          <p:spPr>
            <a:xfrm>
              <a:off x="6089288" y="2920715"/>
              <a:ext cx="23874" cy="39636"/>
            </a:xfrm>
            <a:custGeom>
              <a:avLst/>
              <a:gdLst/>
              <a:ahLst/>
              <a:cxnLst/>
              <a:rect l="l" t="t" r="r" b="b"/>
              <a:pathLst>
                <a:path w="1336" h="2218" extrusionOk="0">
                  <a:moveTo>
                    <a:pt x="226" y="0"/>
                  </a:moveTo>
                  <a:cubicBezTo>
                    <a:pt x="132" y="0"/>
                    <a:pt x="38" y="75"/>
                    <a:pt x="57" y="188"/>
                  </a:cubicBezTo>
                  <a:cubicBezTo>
                    <a:pt x="57" y="282"/>
                    <a:pt x="132" y="357"/>
                    <a:pt x="226" y="357"/>
                  </a:cubicBezTo>
                  <a:cubicBezTo>
                    <a:pt x="1222" y="357"/>
                    <a:pt x="1222" y="1861"/>
                    <a:pt x="226" y="1861"/>
                  </a:cubicBezTo>
                  <a:cubicBezTo>
                    <a:pt x="1" y="1880"/>
                    <a:pt x="1" y="2199"/>
                    <a:pt x="226" y="2218"/>
                  </a:cubicBezTo>
                  <a:cubicBezTo>
                    <a:pt x="847" y="2218"/>
                    <a:pt x="1335" y="1729"/>
                    <a:pt x="1335" y="1109"/>
                  </a:cubicBezTo>
                  <a:cubicBezTo>
                    <a:pt x="1335" y="489"/>
                    <a:pt x="847"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68"/>
            <p:cNvSpPr/>
            <p:nvPr/>
          </p:nvSpPr>
          <p:spPr>
            <a:xfrm>
              <a:off x="6089288" y="2937138"/>
              <a:ext cx="19871" cy="23249"/>
            </a:xfrm>
            <a:custGeom>
              <a:avLst/>
              <a:gdLst/>
              <a:ahLst/>
              <a:cxnLst/>
              <a:rect l="l" t="t" r="r" b="b"/>
              <a:pathLst>
                <a:path w="1112" h="1301" extrusionOk="0">
                  <a:moveTo>
                    <a:pt x="278" y="0"/>
                  </a:moveTo>
                  <a:cubicBezTo>
                    <a:pt x="261" y="0"/>
                    <a:pt x="244" y="1"/>
                    <a:pt x="226" y="2"/>
                  </a:cubicBezTo>
                  <a:cubicBezTo>
                    <a:pt x="114" y="2"/>
                    <a:pt x="38" y="77"/>
                    <a:pt x="38" y="190"/>
                  </a:cubicBezTo>
                  <a:cubicBezTo>
                    <a:pt x="38" y="284"/>
                    <a:pt x="114" y="359"/>
                    <a:pt x="226" y="378"/>
                  </a:cubicBezTo>
                  <a:cubicBezTo>
                    <a:pt x="243" y="376"/>
                    <a:pt x="260" y="375"/>
                    <a:pt x="275" y="375"/>
                  </a:cubicBezTo>
                  <a:cubicBezTo>
                    <a:pt x="629" y="375"/>
                    <a:pt x="623" y="943"/>
                    <a:pt x="260" y="943"/>
                  </a:cubicBezTo>
                  <a:cubicBezTo>
                    <a:pt x="249" y="943"/>
                    <a:pt x="238" y="943"/>
                    <a:pt x="226" y="942"/>
                  </a:cubicBezTo>
                  <a:cubicBezTo>
                    <a:pt x="1" y="961"/>
                    <a:pt x="1" y="1280"/>
                    <a:pt x="226" y="1299"/>
                  </a:cubicBezTo>
                  <a:cubicBezTo>
                    <a:pt x="244" y="1300"/>
                    <a:pt x="261" y="1301"/>
                    <a:pt x="278" y="1301"/>
                  </a:cubicBezTo>
                  <a:cubicBezTo>
                    <a:pt x="1111" y="1301"/>
                    <a:pt x="1111" y="0"/>
                    <a:pt x="2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68"/>
            <p:cNvSpPr/>
            <p:nvPr/>
          </p:nvSpPr>
          <p:spPr>
            <a:xfrm>
              <a:off x="5720165" y="2920376"/>
              <a:ext cx="30576" cy="39975"/>
            </a:xfrm>
            <a:custGeom>
              <a:avLst/>
              <a:gdLst/>
              <a:ahLst/>
              <a:cxnLst/>
              <a:rect l="l" t="t" r="r" b="b"/>
              <a:pathLst>
                <a:path w="1711" h="2237" extrusionOk="0">
                  <a:moveTo>
                    <a:pt x="1485" y="0"/>
                  </a:moveTo>
                  <a:cubicBezTo>
                    <a:pt x="1" y="0"/>
                    <a:pt x="1" y="2237"/>
                    <a:pt x="1485" y="2237"/>
                  </a:cubicBezTo>
                  <a:cubicBezTo>
                    <a:pt x="1711" y="2218"/>
                    <a:pt x="1711" y="1899"/>
                    <a:pt x="1485" y="1880"/>
                  </a:cubicBezTo>
                  <a:cubicBezTo>
                    <a:pt x="489" y="1880"/>
                    <a:pt x="489" y="376"/>
                    <a:pt x="1485" y="376"/>
                  </a:cubicBezTo>
                  <a:cubicBezTo>
                    <a:pt x="1579" y="376"/>
                    <a:pt x="1673" y="301"/>
                    <a:pt x="1673" y="188"/>
                  </a:cubicBezTo>
                  <a:cubicBezTo>
                    <a:pt x="1673" y="94"/>
                    <a:pt x="1579" y="19"/>
                    <a:pt x="14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68"/>
            <p:cNvSpPr/>
            <p:nvPr/>
          </p:nvSpPr>
          <p:spPr>
            <a:xfrm>
              <a:off x="5730566" y="2937138"/>
              <a:ext cx="20175" cy="23249"/>
            </a:xfrm>
            <a:custGeom>
              <a:avLst/>
              <a:gdLst/>
              <a:ahLst/>
              <a:cxnLst/>
              <a:rect l="l" t="t" r="r" b="b"/>
              <a:pathLst>
                <a:path w="1129" h="1301" extrusionOk="0">
                  <a:moveTo>
                    <a:pt x="850" y="0"/>
                  </a:moveTo>
                  <a:cubicBezTo>
                    <a:pt x="0" y="0"/>
                    <a:pt x="0" y="1301"/>
                    <a:pt x="850" y="1301"/>
                  </a:cubicBezTo>
                  <a:cubicBezTo>
                    <a:pt x="868" y="1301"/>
                    <a:pt x="885" y="1300"/>
                    <a:pt x="903" y="1299"/>
                  </a:cubicBezTo>
                  <a:cubicBezTo>
                    <a:pt x="1129" y="1280"/>
                    <a:pt x="1129" y="961"/>
                    <a:pt x="903" y="942"/>
                  </a:cubicBezTo>
                  <a:cubicBezTo>
                    <a:pt x="892" y="943"/>
                    <a:pt x="881" y="943"/>
                    <a:pt x="870" y="943"/>
                  </a:cubicBezTo>
                  <a:cubicBezTo>
                    <a:pt x="501" y="943"/>
                    <a:pt x="501" y="358"/>
                    <a:pt x="870" y="358"/>
                  </a:cubicBezTo>
                  <a:cubicBezTo>
                    <a:pt x="881" y="358"/>
                    <a:pt x="892" y="358"/>
                    <a:pt x="903" y="359"/>
                  </a:cubicBezTo>
                  <a:cubicBezTo>
                    <a:pt x="997" y="359"/>
                    <a:pt x="1091" y="284"/>
                    <a:pt x="1091" y="190"/>
                  </a:cubicBezTo>
                  <a:cubicBezTo>
                    <a:pt x="1091" y="77"/>
                    <a:pt x="997" y="2"/>
                    <a:pt x="903" y="2"/>
                  </a:cubicBezTo>
                  <a:cubicBezTo>
                    <a:pt x="885" y="1"/>
                    <a:pt x="868" y="0"/>
                    <a:pt x="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68"/>
            <p:cNvSpPr/>
            <p:nvPr/>
          </p:nvSpPr>
          <p:spPr>
            <a:xfrm>
              <a:off x="5728225" y="2706079"/>
              <a:ext cx="371839" cy="159222"/>
            </a:xfrm>
            <a:custGeom>
              <a:avLst/>
              <a:gdLst/>
              <a:ahLst/>
              <a:cxnLst/>
              <a:rect l="l" t="t" r="r" b="b"/>
              <a:pathLst>
                <a:path w="20808" h="8910" extrusionOk="0">
                  <a:moveTo>
                    <a:pt x="12368" y="1"/>
                  </a:moveTo>
                  <a:cubicBezTo>
                    <a:pt x="4888" y="1"/>
                    <a:pt x="3102" y="1298"/>
                    <a:pt x="3102" y="1298"/>
                  </a:cubicBezTo>
                  <a:cubicBezTo>
                    <a:pt x="3234" y="1580"/>
                    <a:pt x="3384" y="1843"/>
                    <a:pt x="3534" y="2106"/>
                  </a:cubicBezTo>
                  <a:cubicBezTo>
                    <a:pt x="1" y="4888"/>
                    <a:pt x="358" y="8440"/>
                    <a:pt x="358" y="8440"/>
                  </a:cubicBezTo>
                  <a:cubicBezTo>
                    <a:pt x="2670" y="8026"/>
                    <a:pt x="3854" y="5339"/>
                    <a:pt x="4436" y="3365"/>
                  </a:cubicBezTo>
                  <a:cubicBezTo>
                    <a:pt x="5808" y="4982"/>
                    <a:pt x="8365" y="6974"/>
                    <a:pt x="12688" y="6974"/>
                  </a:cubicBezTo>
                  <a:cubicBezTo>
                    <a:pt x="19999" y="6974"/>
                    <a:pt x="20807" y="8910"/>
                    <a:pt x="20807" y="8910"/>
                  </a:cubicBezTo>
                  <a:cubicBezTo>
                    <a:pt x="20807" y="8910"/>
                    <a:pt x="19830"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68"/>
            <p:cNvSpPr/>
            <p:nvPr/>
          </p:nvSpPr>
          <p:spPr>
            <a:xfrm>
              <a:off x="5946203" y="2898253"/>
              <a:ext cx="73249" cy="66423"/>
            </a:xfrm>
            <a:custGeom>
              <a:avLst/>
              <a:gdLst/>
              <a:ahLst/>
              <a:cxnLst/>
              <a:rect l="l" t="t" r="r" b="b"/>
              <a:pathLst>
                <a:path w="4099" h="3717" extrusionOk="0">
                  <a:moveTo>
                    <a:pt x="2044" y="1"/>
                  </a:moveTo>
                  <a:cubicBezTo>
                    <a:pt x="1208" y="1"/>
                    <a:pt x="454" y="577"/>
                    <a:pt x="245" y="1426"/>
                  </a:cubicBezTo>
                  <a:cubicBezTo>
                    <a:pt x="1" y="2422"/>
                    <a:pt x="621" y="3437"/>
                    <a:pt x="1617" y="3663"/>
                  </a:cubicBezTo>
                  <a:cubicBezTo>
                    <a:pt x="1767" y="3699"/>
                    <a:pt x="1916" y="3716"/>
                    <a:pt x="2063" y="3716"/>
                  </a:cubicBezTo>
                  <a:cubicBezTo>
                    <a:pt x="2909" y="3716"/>
                    <a:pt x="3662" y="3140"/>
                    <a:pt x="3854" y="2291"/>
                  </a:cubicBezTo>
                  <a:cubicBezTo>
                    <a:pt x="4098" y="1295"/>
                    <a:pt x="3478" y="280"/>
                    <a:pt x="2482" y="54"/>
                  </a:cubicBezTo>
                  <a:cubicBezTo>
                    <a:pt x="2335" y="18"/>
                    <a:pt x="2188" y="1"/>
                    <a:pt x="20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68"/>
            <p:cNvSpPr/>
            <p:nvPr/>
          </p:nvSpPr>
          <p:spPr>
            <a:xfrm>
              <a:off x="5960660" y="2899879"/>
              <a:ext cx="60133" cy="63510"/>
            </a:xfrm>
            <a:custGeom>
              <a:avLst/>
              <a:gdLst/>
              <a:ahLst/>
              <a:cxnLst/>
              <a:rect l="l" t="t" r="r" b="b"/>
              <a:pathLst>
                <a:path w="3365" h="3554" extrusionOk="0">
                  <a:moveTo>
                    <a:pt x="1786" y="1"/>
                  </a:moveTo>
                  <a:cubicBezTo>
                    <a:pt x="1711" y="20"/>
                    <a:pt x="1635" y="57"/>
                    <a:pt x="1560" y="76"/>
                  </a:cubicBezTo>
                  <a:cubicBezTo>
                    <a:pt x="0" y="790"/>
                    <a:pt x="150" y="3046"/>
                    <a:pt x="1786" y="3553"/>
                  </a:cubicBezTo>
                  <a:cubicBezTo>
                    <a:pt x="1880" y="3516"/>
                    <a:pt x="1955" y="3497"/>
                    <a:pt x="2030" y="3459"/>
                  </a:cubicBezTo>
                  <a:cubicBezTo>
                    <a:pt x="2951" y="3027"/>
                    <a:pt x="3364" y="1918"/>
                    <a:pt x="2932" y="997"/>
                  </a:cubicBezTo>
                  <a:cubicBezTo>
                    <a:pt x="2707" y="508"/>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68"/>
            <p:cNvSpPr/>
            <p:nvPr/>
          </p:nvSpPr>
          <p:spPr>
            <a:xfrm>
              <a:off x="5816234" y="2898378"/>
              <a:ext cx="73231" cy="66494"/>
            </a:xfrm>
            <a:custGeom>
              <a:avLst/>
              <a:gdLst/>
              <a:ahLst/>
              <a:cxnLst/>
              <a:rect l="l" t="t" r="r" b="b"/>
              <a:pathLst>
                <a:path w="4098" h="3721" extrusionOk="0">
                  <a:moveTo>
                    <a:pt x="2068" y="1"/>
                  </a:moveTo>
                  <a:cubicBezTo>
                    <a:pt x="1219" y="1"/>
                    <a:pt x="439" y="580"/>
                    <a:pt x="244" y="1438"/>
                  </a:cubicBezTo>
                  <a:cubicBezTo>
                    <a:pt x="0" y="2434"/>
                    <a:pt x="620" y="3430"/>
                    <a:pt x="1617" y="3675"/>
                  </a:cubicBezTo>
                  <a:cubicBezTo>
                    <a:pt x="1755" y="3706"/>
                    <a:pt x="1893" y="3721"/>
                    <a:pt x="2029" y="3721"/>
                  </a:cubicBezTo>
                  <a:cubicBezTo>
                    <a:pt x="2874" y="3721"/>
                    <a:pt x="3643" y="3142"/>
                    <a:pt x="3853" y="2284"/>
                  </a:cubicBezTo>
                  <a:cubicBezTo>
                    <a:pt x="4098" y="1288"/>
                    <a:pt x="3477" y="292"/>
                    <a:pt x="2481" y="47"/>
                  </a:cubicBezTo>
                  <a:cubicBezTo>
                    <a:pt x="2343" y="16"/>
                    <a:pt x="2204" y="1"/>
                    <a:pt x="20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68"/>
            <p:cNvSpPr/>
            <p:nvPr/>
          </p:nvSpPr>
          <p:spPr>
            <a:xfrm>
              <a:off x="5830673" y="2899879"/>
              <a:ext cx="59793" cy="63510"/>
            </a:xfrm>
            <a:custGeom>
              <a:avLst/>
              <a:gdLst/>
              <a:ahLst/>
              <a:cxnLst/>
              <a:rect l="l" t="t" r="r" b="b"/>
              <a:pathLst>
                <a:path w="3346" h="3554" extrusionOk="0">
                  <a:moveTo>
                    <a:pt x="1786" y="1"/>
                  </a:moveTo>
                  <a:cubicBezTo>
                    <a:pt x="1692" y="20"/>
                    <a:pt x="1617" y="57"/>
                    <a:pt x="1542" y="95"/>
                  </a:cubicBezTo>
                  <a:cubicBezTo>
                    <a:pt x="0" y="809"/>
                    <a:pt x="151" y="3046"/>
                    <a:pt x="1786" y="3553"/>
                  </a:cubicBezTo>
                  <a:cubicBezTo>
                    <a:pt x="1861" y="3534"/>
                    <a:pt x="1936" y="3497"/>
                    <a:pt x="2011" y="3459"/>
                  </a:cubicBezTo>
                  <a:cubicBezTo>
                    <a:pt x="2951" y="3027"/>
                    <a:pt x="3346" y="1918"/>
                    <a:pt x="2932" y="997"/>
                  </a:cubicBezTo>
                  <a:cubicBezTo>
                    <a:pt x="2707" y="508"/>
                    <a:pt x="2293" y="151"/>
                    <a:pt x="17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68"/>
            <p:cNvSpPr/>
            <p:nvPr/>
          </p:nvSpPr>
          <p:spPr>
            <a:xfrm>
              <a:off x="5803136" y="2892159"/>
              <a:ext cx="96409" cy="28235"/>
            </a:xfrm>
            <a:custGeom>
              <a:avLst/>
              <a:gdLst/>
              <a:ahLst/>
              <a:cxnLst/>
              <a:rect l="l" t="t" r="r" b="b"/>
              <a:pathLst>
                <a:path w="5395" h="1580" extrusionOk="0">
                  <a:moveTo>
                    <a:pt x="0" y="0"/>
                  </a:moveTo>
                  <a:lnTo>
                    <a:pt x="0" y="1579"/>
                  </a:lnTo>
                  <a:lnTo>
                    <a:pt x="5394" y="1579"/>
                  </a:lnTo>
                  <a:lnTo>
                    <a:pt x="5394" y="0"/>
                  </a:ln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68"/>
            <p:cNvSpPr/>
            <p:nvPr/>
          </p:nvSpPr>
          <p:spPr>
            <a:xfrm>
              <a:off x="5935463" y="2892159"/>
              <a:ext cx="96409" cy="28235"/>
            </a:xfrm>
            <a:custGeom>
              <a:avLst/>
              <a:gdLst/>
              <a:ahLst/>
              <a:cxnLst/>
              <a:rect l="l" t="t" r="r" b="b"/>
              <a:pathLst>
                <a:path w="5395" h="1580" extrusionOk="0">
                  <a:moveTo>
                    <a:pt x="0" y="0"/>
                  </a:moveTo>
                  <a:lnTo>
                    <a:pt x="0" y="1579"/>
                  </a:lnTo>
                  <a:lnTo>
                    <a:pt x="5395" y="1579"/>
                  </a:lnTo>
                  <a:lnTo>
                    <a:pt x="5395" y="0"/>
                  </a:lnTo>
                  <a:close/>
                </a:path>
              </a:pathLst>
            </a:custGeom>
            <a:solidFill>
              <a:srgbClr val="815A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6" name="Google Shape;2266;p68"/>
          <p:cNvGrpSpPr/>
          <p:nvPr/>
        </p:nvGrpSpPr>
        <p:grpSpPr>
          <a:xfrm>
            <a:off x="7616670" y="3925862"/>
            <a:ext cx="731271" cy="678565"/>
            <a:chOff x="4552263" y="2938822"/>
            <a:chExt cx="685867" cy="636433"/>
          </a:xfrm>
        </p:grpSpPr>
        <p:sp>
          <p:nvSpPr>
            <p:cNvPr id="2267" name="Google Shape;2267;p68"/>
            <p:cNvSpPr/>
            <p:nvPr/>
          </p:nvSpPr>
          <p:spPr>
            <a:xfrm>
              <a:off x="4580745" y="2938822"/>
              <a:ext cx="625141" cy="461850"/>
            </a:xfrm>
            <a:custGeom>
              <a:avLst/>
              <a:gdLst/>
              <a:ahLst/>
              <a:cxnLst/>
              <a:rect l="l" t="t" r="r" b="b"/>
              <a:pathLst>
                <a:path w="21860" h="16150" extrusionOk="0">
                  <a:moveTo>
                    <a:pt x="7819" y="1"/>
                  </a:moveTo>
                  <a:cubicBezTo>
                    <a:pt x="3496" y="1"/>
                    <a:pt x="0" y="3497"/>
                    <a:pt x="19" y="7820"/>
                  </a:cubicBezTo>
                  <a:lnTo>
                    <a:pt x="19" y="13214"/>
                  </a:lnTo>
                  <a:cubicBezTo>
                    <a:pt x="19" y="15615"/>
                    <a:pt x="1098" y="16149"/>
                    <a:pt x="2795" y="16149"/>
                  </a:cubicBezTo>
                  <a:cubicBezTo>
                    <a:pt x="4153" y="16149"/>
                    <a:pt x="5906" y="15808"/>
                    <a:pt x="7819" y="15808"/>
                  </a:cubicBezTo>
                  <a:lnTo>
                    <a:pt x="14059" y="15808"/>
                  </a:lnTo>
                  <a:cubicBezTo>
                    <a:pt x="15972" y="15808"/>
                    <a:pt x="17725" y="16149"/>
                    <a:pt x="19083" y="16149"/>
                  </a:cubicBezTo>
                  <a:cubicBezTo>
                    <a:pt x="20780" y="16149"/>
                    <a:pt x="21859" y="15615"/>
                    <a:pt x="21859" y="13214"/>
                  </a:cubicBezTo>
                  <a:lnTo>
                    <a:pt x="21859" y="7801"/>
                  </a:lnTo>
                  <a:cubicBezTo>
                    <a:pt x="21859" y="3497"/>
                    <a:pt x="18363" y="1"/>
                    <a:pt x="140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68"/>
            <p:cNvSpPr/>
            <p:nvPr/>
          </p:nvSpPr>
          <p:spPr>
            <a:xfrm>
              <a:off x="4616748" y="3053322"/>
              <a:ext cx="556336" cy="521933"/>
            </a:xfrm>
            <a:custGeom>
              <a:avLst/>
              <a:gdLst/>
              <a:ahLst/>
              <a:cxnLst/>
              <a:rect l="l" t="t" r="r" b="b"/>
              <a:pathLst>
                <a:path w="19454" h="18251" extrusionOk="0">
                  <a:moveTo>
                    <a:pt x="5451" y="0"/>
                  </a:moveTo>
                  <a:cubicBezTo>
                    <a:pt x="2425" y="0"/>
                    <a:pt x="1" y="2425"/>
                    <a:pt x="1" y="5451"/>
                  </a:cubicBezTo>
                  <a:lnTo>
                    <a:pt x="1" y="12819"/>
                  </a:lnTo>
                  <a:cubicBezTo>
                    <a:pt x="1" y="15826"/>
                    <a:pt x="2425" y="18250"/>
                    <a:pt x="5451" y="18250"/>
                  </a:cubicBezTo>
                  <a:lnTo>
                    <a:pt x="14022" y="18250"/>
                  </a:lnTo>
                  <a:cubicBezTo>
                    <a:pt x="17029" y="18250"/>
                    <a:pt x="19454" y="15826"/>
                    <a:pt x="19454" y="12819"/>
                  </a:cubicBezTo>
                  <a:lnTo>
                    <a:pt x="19454" y="5451"/>
                  </a:lnTo>
                  <a:cubicBezTo>
                    <a:pt x="19454" y="2425"/>
                    <a:pt x="17029" y="0"/>
                    <a:pt x="14022"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68"/>
            <p:cNvSpPr/>
            <p:nvPr/>
          </p:nvSpPr>
          <p:spPr>
            <a:xfrm>
              <a:off x="4552263" y="3289214"/>
              <a:ext cx="132235" cy="118193"/>
            </a:xfrm>
            <a:custGeom>
              <a:avLst/>
              <a:gdLst/>
              <a:ahLst/>
              <a:cxnLst/>
              <a:rect l="l" t="t" r="r" b="b"/>
              <a:pathLst>
                <a:path w="4624" h="4133" extrusionOk="0">
                  <a:moveTo>
                    <a:pt x="2309" y="0"/>
                  </a:moveTo>
                  <a:cubicBezTo>
                    <a:pt x="1838" y="0"/>
                    <a:pt x="1365" y="163"/>
                    <a:pt x="977" y="491"/>
                  </a:cubicBezTo>
                  <a:cubicBezTo>
                    <a:pt x="94" y="1243"/>
                    <a:pt x="0" y="2540"/>
                    <a:pt x="733" y="3404"/>
                  </a:cubicBezTo>
                  <a:cubicBezTo>
                    <a:pt x="1151" y="3885"/>
                    <a:pt x="1737" y="4133"/>
                    <a:pt x="2324" y="4133"/>
                  </a:cubicBezTo>
                  <a:cubicBezTo>
                    <a:pt x="2793" y="4133"/>
                    <a:pt x="3262" y="3974"/>
                    <a:pt x="3646" y="3649"/>
                  </a:cubicBezTo>
                  <a:cubicBezTo>
                    <a:pt x="4511" y="2897"/>
                    <a:pt x="4624" y="1600"/>
                    <a:pt x="3872" y="735"/>
                  </a:cubicBezTo>
                  <a:cubicBezTo>
                    <a:pt x="3467" y="247"/>
                    <a:pt x="2890" y="0"/>
                    <a:pt x="2309"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68"/>
            <p:cNvSpPr/>
            <p:nvPr/>
          </p:nvSpPr>
          <p:spPr>
            <a:xfrm>
              <a:off x="5108011" y="3289243"/>
              <a:ext cx="130119" cy="117765"/>
            </a:xfrm>
            <a:custGeom>
              <a:avLst/>
              <a:gdLst/>
              <a:ahLst/>
              <a:cxnLst/>
              <a:rect l="l" t="t" r="r" b="b"/>
              <a:pathLst>
                <a:path w="4550" h="4118" extrusionOk="0">
                  <a:moveTo>
                    <a:pt x="2262" y="1"/>
                  </a:moveTo>
                  <a:cubicBezTo>
                    <a:pt x="1330" y="1"/>
                    <a:pt x="488" y="633"/>
                    <a:pt x="264" y="1580"/>
                  </a:cubicBezTo>
                  <a:cubicBezTo>
                    <a:pt x="1" y="2689"/>
                    <a:pt x="696" y="3798"/>
                    <a:pt x="1805" y="4061"/>
                  </a:cubicBezTo>
                  <a:cubicBezTo>
                    <a:pt x="1967" y="4099"/>
                    <a:pt x="2128" y="4118"/>
                    <a:pt x="2287" y="4118"/>
                  </a:cubicBezTo>
                  <a:cubicBezTo>
                    <a:pt x="3219" y="4118"/>
                    <a:pt x="4061" y="3486"/>
                    <a:pt x="4286" y="2539"/>
                  </a:cubicBezTo>
                  <a:cubicBezTo>
                    <a:pt x="4549" y="1430"/>
                    <a:pt x="3872" y="321"/>
                    <a:pt x="2745" y="58"/>
                  </a:cubicBezTo>
                  <a:cubicBezTo>
                    <a:pt x="2583" y="19"/>
                    <a:pt x="2421" y="1"/>
                    <a:pt x="2262" y="1"/>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68"/>
            <p:cNvSpPr/>
            <p:nvPr/>
          </p:nvSpPr>
          <p:spPr>
            <a:xfrm>
              <a:off x="5168207" y="3317210"/>
              <a:ext cx="45727" cy="63458"/>
            </a:xfrm>
            <a:custGeom>
              <a:avLst/>
              <a:gdLst/>
              <a:ahLst/>
              <a:cxnLst/>
              <a:rect l="l" t="t" r="r" b="b"/>
              <a:pathLst>
                <a:path w="1599" h="2219" extrusionOk="0">
                  <a:moveTo>
                    <a:pt x="189" y="1"/>
                  </a:moveTo>
                  <a:cubicBezTo>
                    <a:pt x="76" y="1"/>
                    <a:pt x="1" y="76"/>
                    <a:pt x="1" y="170"/>
                  </a:cubicBezTo>
                  <a:cubicBezTo>
                    <a:pt x="1" y="283"/>
                    <a:pt x="76" y="358"/>
                    <a:pt x="189" y="358"/>
                  </a:cubicBezTo>
                  <a:cubicBezTo>
                    <a:pt x="1128" y="414"/>
                    <a:pt x="1128" y="1805"/>
                    <a:pt x="189" y="1861"/>
                  </a:cubicBezTo>
                  <a:cubicBezTo>
                    <a:pt x="76" y="1861"/>
                    <a:pt x="1" y="1937"/>
                    <a:pt x="1" y="2049"/>
                  </a:cubicBezTo>
                  <a:cubicBezTo>
                    <a:pt x="1" y="2143"/>
                    <a:pt x="76" y="2219"/>
                    <a:pt x="189" y="2219"/>
                  </a:cubicBezTo>
                  <a:cubicBezTo>
                    <a:pt x="1598" y="2162"/>
                    <a:pt x="1598" y="57"/>
                    <a:pt x="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68"/>
            <p:cNvSpPr/>
            <p:nvPr/>
          </p:nvSpPr>
          <p:spPr>
            <a:xfrm>
              <a:off x="5165690" y="3343519"/>
              <a:ext cx="31028" cy="37148"/>
            </a:xfrm>
            <a:custGeom>
              <a:avLst/>
              <a:gdLst/>
              <a:ahLst/>
              <a:cxnLst/>
              <a:rect l="l" t="t" r="r" b="b"/>
              <a:pathLst>
                <a:path w="1085" h="1299" extrusionOk="0">
                  <a:moveTo>
                    <a:pt x="258" y="1"/>
                  </a:moveTo>
                  <a:cubicBezTo>
                    <a:pt x="1" y="1"/>
                    <a:pt x="1" y="378"/>
                    <a:pt x="258" y="378"/>
                  </a:cubicBezTo>
                  <a:cubicBezTo>
                    <a:pt x="264" y="378"/>
                    <a:pt x="270" y="378"/>
                    <a:pt x="277" y="378"/>
                  </a:cubicBezTo>
                  <a:cubicBezTo>
                    <a:pt x="615" y="396"/>
                    <a:pt x="615" y="904"/>
                    <a:pt x="277" y="941"/>
                  </a:cubicBezTo>
                  <a:cubicBezTo>
                    <a:pt x="164" y="941"/>
                    <a:pt x="89" y="1017"/>
                    <a:pt x="89" y="1129"/>
                  </a:cubicBezTo>
                  <a:cubicBezTo>
                    <a:pt x="89" y="1223"/>
                    <a:pt x="164" y="1299"/>
                    <a:pt x="277" y="1299"/>
                  </a:cubicBezTo>
                  <a:cubicBezTo>
                    <a:pt x="1085" y="1261"/>
                    <a:pt x="1085" y="58"/>
                    <a:pt x="277" y="2"/>
                  </a:cubicBezTo>
                  <a:cubicBezTo>
                    <a:pt x="270" y="1"/>
                    <a:pt x="264"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68"/>
            <p:cNvSpPr/>
            <p:nvPr/>
          </p:nvSpPr>
          <p:spPr>
            <a:xfrm>
              <a:off x="4585578" y="3317153"/>
              <a:ext cx="38721" cy="63572"/>
            </a:xfrm>
            <a:custGeom>
              <a:avLst/>
              <a:gdLst/>
              <a:ahLst/>
              <a:cxnLst/>
              <a:rect l="l" t="t" r="r" b="b"/>
              <a:pathLst>
                <a:path w="1354" h="2223" extrusionOk="0">
                  <a:moveTo>
                    <a:pt x="1099" y="1"/>
                  </a:moveTo>
                  <a:cubicBezTo>
                    <a:pt x="491" y="1"/>
                    <a:pt x="0" y="495"/>
                    <a:pt x="0" y="1112"/>
                  </a:cubicBezTo>
                  <a:cubicBezTo>
                    <a:pt x="0" y="1728"/>
                    <a:pt x="491" y="2222"/>
                    <a:pt x="1099" y="2222"/>
                  </a:cubicBezTo>
                  <a:cubicBezTo>
                    <a:pt x="1121" y="2222"/>
                    <a:pt x="1143" y="2222"/>
                    <a:pt x="1166" y="2221"/>
                  </a:cubicBezTo>
                  <a:cubicBezTo>
                    <a:pt x="1260" y="2221"/>
                    <a:pt x="1354" y="2145"/>
                    <a:pt x="1354" y="2033"/>
                  </a:cubicBezTo>
                  <a:cubicBezTo>
                    <a:pt x="1354" y="1939"/>
                    <a:pt x="1260" y="1863"/>
                    <a:pt x="1166" y="1863"/>
                  </a:cubicBezTo>
                  <a:cubicBezTo>
                    <a:pt x="1148" y="1864"/>
                    <a:pt x="1130" y="1865"/>
                    <a:pt x="1113" y="1865"/>
                  </a:cubicBezTo>
                  <a:cubicBezTo>
                    <a:pt x="131" y="1865"/>
                    <a:pt x="131" y="358"/>
                    <a:pt x="1113" y="358"/>
                  </a:cubicBezTo>
                  <a:cubicBezTo>
                    <a:pt x="1130" y="358"/>
                    <a:pt x="1148" y="359"/>
                    <a:pt x="1166" y="360"/>
                  </a:cubicBezTo>
                  <a:cubicBezTo>
                    <a:pt x="1260" y="360"/>
                    <a:pt x="1354" y="285"/>
                    <a:pt x="1354" y="172"/>
                  </a:cubicBezTo>
                  <a:cubicBezTo>
                    <a:pt x="1354" y="78"/>
                    <a:pt x="1260" y="3"/>
                    <a:pt x="1166" y="3"/>
                  </a:cubicBezTo>
                  <a:cubicBezTo>
                    <a:pt x="1143" y="1"/>
                    <a:pt x="1121" y="1"/>
                    <a:pt x="10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68"/>
            <p:cNvSpPr/>
            <p:nvPr/>
          </p:nvSpPr>
          <p:spPr>
            <a:xfrm>
              <a:off x="4593070" y="3343490"/>
              <a:ext cx="31772" cy="37234"/>
            </a:xfrm>
            <a:custGeom>
              <a:avLst/>
              <a:gdLst/>
              <a:ahLst/>
              <a:cxnLst/>
              <a:rect l="l" t="t" r="r" b="b"/>
              <a:pathLst>
                <a:path w="1111" h="1302" extrusionOk="0">
                  <a:moveTo>
                    <a:pt x="851" y="1"/>
                  </a:moveTo>
                  <a:cubicBezTo>
                    <a:pt x="0" y="1"/>
                    <a:pt x="0" y="1301"/>
                    <a:pt x="851" y="1301"/>
                  </a:cubicBezTo>
                  <a:cubicBezTo>
                    <a:pt x="868" y="1301"/>
                    <a:pt x="886" y="1301"/>
                    <a:pt x="904" y="1300"/>
                  </a:cubicBezTo>
                  <a:cubicBezTo>
                    <a:pt x="998" y="1300"/>
                    <a:pt x="1092" y="1224"/>
                    <a:pt x="1092" y="1112"/>
                  </a:cubicBezTo>
                  <a:cubicBezTo>
                    <a:pt x="1092" y="1018"/>
                    <a:pt x="998" y="942"/>
                    <a:pt x="904" y="942"/>
                  </a:cubicBezTo>
                  <a:cubicBezTo>
                    <a:pt x="892" y="943"/>
                    <a:pt x="880" y="944"/>
                    <a:pt x="869" y="944"/>
                  </a:cubicBezTo>
                  <a:cubicBezTo>
                    <a:pt x="502" y="944"/>
                    <a:pt x="502" y="377"/>
                    <a:pt x="869" y="377"/>
                  </a:cubicBezTo>
                  <a:cubicBezTo>
                    <a:pt x="880" y="377"/>
                    <a:pt x="892" y="377"/>
                    <a:pt x="904" y="379"/>
                  </a:cubicBezTo>
                  <a:cubicBezTo>
                    <a:pt x="1110" y="341"/>
                    <a:pt x="1110" y="40"/>
                    <a:pt x="904" y="3"/>
                  </a:cubicBezTo>
                  <a:cubicBezTo>
                    <a:pt x="886" y="2"/>
                    <a:pt x="868" y="1"/>
                    <a:pt x="8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68"/>
            <p:cNvSpPr/>
            <p:nvPr/>
          </p:nvSpPr>
          <p:spPr>
            <a:xfrm>
              <a:off x="4589324" y="2973767"/>
              <a:ext cx="595057" cy="255347"/>
            </a:xfrm>
            <a:custGeom>
              <a:avLst/>
              <a:gdLst/>
              <a:ahLst/>
              <a:cxnLst/>
              <a:rect l="l" t="t" r="r" b="b"/>
              <a:pathLst>
                <a:path w="20808" h="8929" extrusionOk="0">
                  <a:moveTo>
                    <a:pt x="12368" y="0"/>
                  </a:moveTo>
                  <a:cubicBezTo>
                    <a:pt x="4888" y="0"/>
                    <a:pt x="3102" y="1297"/>
                    <a:pt x="3102" y="1297"/>
                  </a:cubicBezTo>
                  <a:cubicBezTo>
                    <a:pt x="3234" y="1579"/>
                    <a:pt x="3365" y="1842"/>
                    <a:pt x="3535" y="2105"/>
                  </a:cubicBezTo>
                  <a:cubicBezTo>
                    <a:pt x="1" y="4887"/>
                    <a:pt x="358" y="8440"/>
                    <a:pt x="358" y="8440"/>
                  </a:cubicBezTo>
                  <a:cubicBezTo>
                    <a:pt x="2670" y="8045"/>
                    <a:pt x="3873" y="5357"/>
                    <a:pt x="4437" y="3365"/>
                  </a:cubicBezTo>
                  <a:cubicBezTo>
                    <a:pt x="5809" y="5000"/>
                    <a:pt x="8365" y="6973"/>
                    <a:pt x="12688" y="6973"/>
                  </a:cubicBezTo>
                  <a:cubicBezTo>
                    <a:pt x="19999" y="6973"/>
                    <a:pt x="20807" y="8928"/>
                    <a:pt x="20807" y="8928"/>
                  </a:cubicBezTo>
                  <a:cubicBezTo>
                    <a:pt x="20807" y="8928"/>
                    <a:pt x="19830" y="0"/>
                    <a:pt x="12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68"/>
            <p:cNvSpPr/>
            <p:nvPr/>
          </p:nvSpPr>
          <p:spPr>
            <a:xfrm>
              <a:off x="4941378" y="3281464"/>
              <a:ext cx="117221" cy="106440"/>
            </a:xfrm>
            <a:custGeom>
              <a:avLst/>
              <a:gdLst/>
              <a:ahLst/>
              <a:cxnLst/>
              <a:rect l="l" t="t" r="r" b="b"/>
              <a:pathLst>
                <a:path w="4099" h="3722" extrusionOk="0">
                  <a:moveTo>
                    <a:pt x="2061" y="0"/>
                  </a:moveTo>
                  <a:cubicBezTo>
                    <a:pt x="1215" y="0"/>
                    <a:pt x="439" y="567"/>
                    <a:pt x="245" y="1439"/>
                  </a:cubicBezTo>
                  <a:cubicBezTo>
                    <a:pt x="1" y="2435"/>
                    <a:pt x="621" y="3431"/>
                    <a:pt x="1617" y="3675"/>
                  </a:cubicBezTo>
                  <a:cubicBezTo>
                    <a:pt x="1756" y="3707"/>
                    <a:pt x="1894" y="3722"/>
                    <a:pt x="2031" y="3722"/>
                  </a:cubicBezTo>
                  <a:cubicBezTo>
                    <a:pt x="2880" y="3722"/>
                    <a:pt x="3660" y="3142"/>
                    <a:pt x="3854" y="2284"/>
                  </a:cubicBezTo>
                  <a:cubicBezTo>
                    <a:pt x="4098" y="1288"/>
                    <a:pt x="3478" y="292"/>
                    <a:pt x="2482" y="48"/>
                  </a:cubicBezTo>
                  <a:cubicBezTo>
                    <a:pt x="2341" y="16"/>
                    <a:pt x="2200" y="0"/>
                    <a:pt x="20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68"/>
            <p:cNvSpPr/>
            <p:nvPr/>
          </p:nvSpPr>
          <p:spPr>
            <a:xfrm>
              <a:off x="4963969" y="3283895"/>
              <a:ext cx="96231" cy="101607"/>
            </a:xfrm>
            <a:custGeom>
              <a:avLst/>
              <a:gdLst/>
              <a:ahLst/>
              <a:cxnLst/>
              <a:rect l="l" t="t" r="r" b="b"/>
              <a:pathLst>
                <a:path w="3365" h="3553" extrusionOk="0">
                  <a:moveTo>
                    <a:pt x="1805" y="0"/>
                  </a:moveTo>
                  <a:cubicBezTo>
                    <a:pt x="1730" y="19"/>
                    <a:pt x="1636" y="57"/>
                    <a:pt x="1560" y="94"/>
                  </a:cubicBezTo>
                  <a:cubicBezTo>
                    <a:pt x="0" y="790"/>
                    <a:pt x="151" y="3045"/>
                    <a:pt x="1786" y="3553"/>
                  </a:cubicBezTo>
                  <a:cubicBezTo>
                    <a:pt x="1880" y="3515"/>
                    <a:pt x="1955" y="3496"/>
                    <a:pt x="2030" y="3459"/>
                  </a:cubicBezTo>
                  <a:cubicBezTo>
                    <a:pt x="2970" y="3026"/>
                    <a:pt x="3365" y="1936"/>
                    <a:pt x="2951" y="996"/>
                  </a:cubicBezTo>
                  <a:cubicBezTo>
                    <a:pt x="2726" y="508"/>
                    <a:pt x="2312" y="151"/>
                    <a:pt x="1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68"/>
            <p:cNvSpPr/>
            <p:nvPr/>
          </p:nvSpPr>
          <p:spPr>
            <a:xfrm>
              <a:off x="4733394" y="3281493"/>
              <a:ext cx="117193" cy="106440"/>
            </a:xfrm>
            <a:custGeom>
              <a:avLst/>
              <a:gdLst/>
              <a:ahLst/>
              <a:cxnLst/>
              <a:rect l="l" t="t" r="r" b="b"/>
              <a:pathLst>
                <a:path w="4098" h="3722" extrusionOk="0">
                  <a:moveTo>
                    <a:pt x="2062" y="0"/>
                  </a:moveTo>
                  <a:cubicBezTo>
                    <a:pt x="1205" y="0"/>
                    <a:pt x="439" y="580"/>
                    <a:pt x="244" y="1438"/>
                  </a:cubicBezTo>
                  <a:cubicBezTo>
                    <a:pt x="0" y="2434"/>
                    <a:pt x="620" y="3430"/>
                    <a:pt x="1617" y="3674"/>
                  </a:cubicBezTo>
                  <a:cubicBezTo>
                    <a:pt x="1757" y="3706"/>
                    <a:pt x="1898" y="3721"/>
                    <a:pt x="2037" y="3721"/>
                  </a:cubicBezTo>
                  <a:cubicBezTo>
                    <a:pt x="2879" y="3721"/>
                    <a:pt x="3643" y="3155"/>
                    <a:pt x="3853" y="2283"/>
                  </a:cubicBezTo>
                  <a:cubicBezTo>
                    <a:pt x="4098" y="1287"/>
                    <a:pt x="3477" y="291"/>
                    <a:pt x="2481" y="47"/>
                  </a:cubicBezTo>
                  <a:cubicBezTo>
                    <a:pt x="2340" y="15"/>
                    <a:pt x="2200" y="0"/>
                    <a:pt x="2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68"/>
            <p:cNvSpPr/>
            <p:nvPr/>
          </p:nvSpPr>
          <p:spPr>
            <a:xfrm>
              <a:off x="4755957" y="3283895"/>
              <a:ext cx="96231" cy="101607"/>
            </a:xfrm>
            <a:custGeom>
              <a:avLst/>
              <a:gdLst/>
              <a:ahLst/>
              <a:cxnLst/>
              <a:rect l="l" t="t" r="r" b="b"/>
              <a:pathLst>
                <a:path w="3365" h="3553" extrusionOk="0">
                  <a:moveTo>
                    <a:pt x="1805" y="0"/>
                  </a:moveTo>
                  <a:cubicBezTo>
                    <a:pt x="1711" y="19"/>
                    <a:pt x="1636" y="57"/>
                    <a:pt x="1561" y="94"/>
                  </a:cubicBezTo>
                  <a:cubicBezTo>
                    <a:pt x="1" y="809"/>
                    <a:pt x="151" y="3064"/>
                    <a:pt x="1786" y="3553"/>
                  </a:cubicBezTo>
                  <a:cubicBezTo>
                    <a:pt x="1861" y="3534"/>
                    <a:pt x="1936" y="3496"/>
                    <a:pt x="2030" y="3459"/>
                  </a:cubicBezTo>
                  <a:cubicBezTo>
                    <a:pt x="2951" y="3045"/>
                    <a:pt x="3365" y="1936"/>
                    <a:pt x="2933" y="996"/>
                  </a:cubicBezTo>
                  <a:cubicBezTo>
                    <a:pt x="2726" y="527"/>
                    <a:pt x="2312" y="151"/>
                    <a:pt x="1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68"/>
            <p:cNvSpPr/>
            <p:nvPr/>
          </p:nvSpPr>
          <p:spPr>
            <a:xfrm>
              <a:off x="4743060" y="3189298"/>
              <a:ext cx="305336" cy="160203"/>
            </a:xfrm>
            <a:custGeom>
              <a:avLst/>
              <a:gdLst/>
              <a:ahLst/>
              <a:cxnLst/>
              <a:rect l="l" t="t" r="r" b="b"/>
              <a:pathLst>
                <a:path w="10677" h="5602" extrusionOk="0">
                  <a:moveTo>
                    <a:pt x="5338" y="0"/>
                  </a:moveTo>
                  <a:cubicBezTo>
                    <a:pt x="2387" y="0"/>
                    <a:pt x="0" y="1260"/>
                    <a:pt x="0" y="2801"/>
                  </a:cubicBezTo>
                  <a:cubicBezTo>
                    <a:pt x="0" y="4342"/>
                    <a:pt x="2387" y="5601"/>
                    <a:pt x="5338" y="5601"/>
                  </a:cubicBezTo>
                  <a:cubicBezTo>
                    <a:pt x="8289" y="5601"/>
                    <a:pt x="10676" y="4342"/>
                    <a:pt x="10676" y="2801"/>
                  </a:cubicBezTo>
                  <a:cubicBezTo>
                    <a:pt x="10676" y="1260"/>
                    <a:pt x="8289" y="0"/>
                    <a:pt x="5338" y="0"/>
                  </a:cubicBezTo>
                  <a:close/>
                </a:path>
              </a:pathLst>
            </a:custGeom>
            <a:solidFill>
              <a:srgbClr val="F3C3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68"/>
            <p:cNvSpPr/>
            <p:nvPr/>
          </p:nvSpPr>
          <p:spPr>
            <a:xfrm>
              <a:off x="4872402" y="3398567"/>
              <a:ext cx="40751" cy="13412"/>
            </a:xfrm>
            <a:custGeom>
              <a:avLst/>
              <a:gdLst/>
              <a:ahLst/>
              <a:cxnLst/>
              <a:rect l="l" t="t" r="r" b="b"/>
              <a:pathLst>
                <a:path w="1425" h="469" extrusionOk="0">
                  <a:moveTo>
                    <a:pt x="691" y="0"/>
                  </a:moveTo>
                  <a:cubicBezTo>
                    <a:pt x="490" y="0"/>
                    <a:pt x="290" y="66"/>
                    <a:pt x="120" y="200"/>
                  </a:cubicBezTo>
                  <a:cubicBezTo>
                    <a:pt x="0" y="290"/>
                    <a:pt x="107" y="440"/>
                    <a:pt x="232" y="440"/>
                  </a:cubicBezTo>
                  <a:cubicBezTo>
                    <a:pt x="263" y="440"/>
                    <a:pt x="296" y="430"/>
                    <a:pt x="327" y="407"/>
                  </a:cubicBezTo>
                  <a:cubicBezTo>
                    <a:pt x="434" y="318"/>
                    <a:pt x="566" y="275"/>
                    <a:pt x="700" y="275"/>
                  </a:cubicBezTo>
                  <a:cubicBezTo>
                    <a:pt x="848" y="275"/>
                    <a:pt x="998" y="327"/>
                    <a:pt x="1116" y="426"/>
                  </a:cubicBezTo>
                  <a:cubicBezTo>
                    <a:pt x="1146" y="456"/>
                    <a:pt x="1180" y="468"/>
                    <a:pt x="1213" y="468"/>
                  </a:cubicBezTo>
                  <a:cubicBezTo>
                    <a:pt x="1324" y="468"/>
                    <a:pt x="1424" y="325"/>
                    <a:pt x="1323" y="238"/>
                  </a:cubicBezTo>
                  <a:cubicBezTo>
                    <a:pt x="1136" y="80"/>
                    <a:pt x="912" y="0"/>
                    <a:pt x="6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68"/>
            <p:cNvSpPr/>
            <p:nvPr/>
          </p:nvSpPr>
          <p:spPr>
            <a:xfrm>
              <a:off x="4872460" y="3299480"/>
              <a:ext cx="44240" cy="79615"/>
            </a:xfrm>
            <a:custGeom>
              <a:avLst/>
              <a:gdLst/>
              <a:ahLst/>
              <a:cxnLst/>
              <a:rect l="l" t="t" r="r" b="b"/>
              <a:pathLst>
                <a:path w="1547" h="2784" extrusionOk="0">
                  <a:moveTo>
                    <a:pt x="1044" y="0"/>
                  </a:moveTo>
                  <a:cubicBezTo>
                    <a:pt x="959" y="0"/>
                    <a:pt x="879" y="57"/>
                    <a:pt x="889" y="170"/>
                  </a:cubicBezTo>
                  <a:cubicBezTo>
                    <a:pt x="926" y="527"/>
                    <a:pt x="964" y="865"/>
                    <a:pt x="1001" y="1222"/>
                  </a:cubicBezTo>
                  <a:cubicBezTo>
                    <a:pt x="1033" y="1521"/>
                    <a:pt x="1077" y="2491"/>
                    <a:pt x="639" y="2491"/>
                  </a:cubicBezTo>
                  <a:cubicBezTo>
                    <a:pt x="554" y="2491"/>
                    <a:pt x="450" y="2454"/>
                    <a:pt x="325" y="2369"/>
                  </a:cubicBezTo>
                  <a:cubicBezTo>
                    <a:pt x="292" y="2346"/>
                    <a:pt x="260" y="2336"/>
                    <a:pt x="230" y="2336"/>
                  </a:cubicBezTo>
                  <a:cubicBezTo>
                    <a:pt x="89" y="2336"/>
                    <a:pt x="0" y="2557"/>
                    <a:pt x="156" y="2651"/>
                  </a:cubicBezTo>
                  <a:cubicBezTo>
                    <a:pt x="283" y="2742"/>
                    <a:pt x="426" y="2784"/>
                    <a:pt x="567" y="2784"/>
                  </a:cubicBezTo>
                  <a:cubicBezTo>
                    <a:pt x="863" y="2784"/>
                    <a:pt x="1150" y="2599"/>
                    <a:pt x="1264" y="2293"/>
                  </a:cubicBezTo>
                  <a:cubicBezTo>
                    <a:pt x="1546" y="1692"/>
                    <a:pt x="1283" y="809"/>
                    <a:pt x="1227" y="170"/>
                  </a:cubicBezTo>
                  <a:cubicBezTo>
                    <a:pt x="1217" y="57"/>
                    <a:pt x="1128" y="0"/>
                    <a:pt x="10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68"/>
            <p:cNvSpPr/>
            <p:nvPr/>
          </p:nvSpPr>
          <p:spPr>
            <a:xfrm>
              <a:off x="4755928" y="3232050"/>
              <a:ext cx="70722" cy="28312"/>
            </a:xfrm>
            <a:custGeom>
              <a:avLst/>
              <a:gdLst/>
              <a:ahLst/>
              <a:cxnLst/>
              <a:rect l="l" t="t" r="r" b="b"/>
              <a:pathLst>
                <a:path w="2473" h="990" extrusionOk="0">
                  <a:moveTo>
                    <a:pt x="2000" y="0"/>
                  </a:moveTo>
                  <a:cubicBezTo>
                    <a:pt x="1974" y="0"/>
                    <a:pt x="1947" y="3"/>
                    <a:pt x="1919" y="9"/>
                  </a:cubicBezTo>
                  <a:lnTo>
                    <a:pt x="453" y="291"/>
                  </a:lnTo>
                  <a:cubicBezTo>
                    <a:pt x="1" y="327"/>
                    <a:pt x="36" y="989"/>
                    <a:pt x="457" y="989"/>
                  </a:cubicBezTo>
                  <a:cubicBezTo>
                    <a:pt x="474" y="989"/>
                    <a:pt x="491" y="988"/>
                    <a:pt x="509" y="986"/>
                  </a:cubicBezTo>
                  <a:lnTo>
                    <a:pt x="584" y="986"/>
                  </a:lnTo>
                  <a:lnTo>
                    <a:pt x="2050" y="704"/>
                  </a:lnTo>
                  <a:cubicBezTo>
                    <a:pt x="2473" y="616"/>
                    <a:pt x="2384" y="0"/>
                    <a:pt x="2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68"/>
            <p:cNvSpPr/>
            <p:nvPr/>
          </p:nvSpPr>
          <p:spPr>
            <a:xfrm>
              <a:off x="4964655" y="3232136"/>
              <a:ext cx="71551" cy="28712"/>
            </a:xfrm>
            <a:custGeom>
              <a:avLst/>
              <a:gdLst/>
              <a:ahLst/>
              <a:cxnLst/>
              <a:rect l="l" t="t" r="r" b="b"/>
              <a:pathLst>
                <a:path w="2502" h="1004" extrusionOk="0">
                  <a:moveTo>
                    <a:pt x="508" y="0"/>
                  </a:moveTo>
                  <a:cubicBezTo>
                    <a:pt x="96" y="0"/>
                    <a:pt x="0" y="630"/>
                    <a:pt x="446" y="701"/>
                  </a:cubicBezTo>
                  <a:lnTo>
                    <a:pt x="1912" y="983"/>
                  </a:lnTo>
                  <a:lnTo>
                    <a:pt x="1969" y="983"/>
                  </a:lnTo>
                  <a:lnTo>
                    <a:pt x="1969" y="1002"/>
                  </a:lnTo>
                  <a:cubicBezTo>
                    <a:pt x="1981" y="1003"/>
                    <a:pt x="1993" y="1004"/>
                    <a:pt x="2005" y="1004"/>
                  </a:cubicBezTo>
                  <a:cubicBezTo>
                    <a:pt x="2442" y="1004"/>
                    <a:pt x="2501" y="343"/>
                    <a:pt x="2044" y="307"/>
                  </a:cubicBezTo>
                  <a:lnTo>
                    <a:pt x="578" y="6"/>
                  </a:lnTo>
                  <a:cubicBezTo>
                    <a:pt x="554" y="2"/>
                    <a:pt x="531" y="0"/>
                    <a:pt x="5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5" name="Google Shape;2285;p68"/>
          <p:cNvGrpSpPr/>
          <p:nvPr/>
        </p:nvGrpSpPr>
        <p:grpSpPr>
          <a:xfrm>
            <a:off x="7623464" y="2356425"/>
            <a:ext cx="717486" cy="678511"/>
            <a:chOff x="7623464" y="2356425"/>
            <a:chExt cx="717486" cy="678511"/>
          </a:xfrm>
        </p:grpSpPr>
        <p:sp>
          <p:nvSpPr>
            <p:cNvPr id="2286" name="Google Shape;2286;p68"/>
            <p:cNvSpPr/>
            <p:nvPr/>
          </p:nvSpPr>
          <p:spPr>
            <a:xfrm>
              <a:off x="7646361" y="2356425"/>
              <a:ext cx="666507" cy="492381"/>
            </a:xfrm>
            <a:custGeom>
              <a:avLst/>
              <a:gdLst/>
              <a:ahLst/>
              <a:cxnLst/>
              <a:rect l="l" t="t" r="r" b="b"/>
              <a:pathLst>
                <a:path w="21860" h="16150" extrusionOk="0">
                  <a:moveTo>
                    <a:pt x="7820" y="1"/>
                  </a:moveTo>
                  <a:cubicBezTo>
                    <a:pt x="3497" y="1"/>
                    <a:pt x="1" y="3497"/>
                    <a:pt x="1" y="7820"/>
                  </a:cubicBezTo>
                  <a:lnTo>
                    <a:pt x="1" y="13214"/>
                  </a:lnTo>
                  <a:cubicBezTo>
                    <a:pt x="1" y="15616"/>
                    <a:pt x="1080" y="16149"/>
                    <a:pt x="2780" y="16149"/>
                  </a:cubicBezTo>
                  <a:cubicBezTo>
                    <a:pt x="4140" y="16149"/>
                    <a:pt x="5898" y="15808"/>
                    <a:pt x="7820" y="15808"/>
                  </a:cubicBezTo>
                  <a:lnTo>
                    <a:pt x="14041" y="15808"/>
                  </a:lnTo>
                  <a:cubicBezTo>
                    <a:pt x="15962" y="15808"/>
                    <a:pt x="17720" y="16149"/>
                    <a:pt x="19081" y="16149"/>
                  </a:cubicBezTo>
                  <a:cubicBezTo>
                    <a:pt x="20781" y="16149"/>
                    <a:pt x="21860" y="15616"/>
                    <a:pt x="21860" y="13214"/>
                  </a:cubicBezTo>
                  <a:lnTo>
                    <a:pt x="21860" y="7801"/>
                  </a:lnTo>
                  <a:cubicBezTo>
                    <a:pt x="21860" y="3497"/>
                    <a:pt x="18364" y="1"/>
                    <a:pt x="14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68"/>
            <p:cNvSpPr/>
            <p:nvPr/>
          </p:nvSpPr>
          <p:spPr>
            <a:xfrm>
              <a:off x="7684779" y="2478499"/>
              <a:ext cx="593148" cy="556437"/>
            </a:xfrm>
            <a:custGeom>
              <a:avLst/>
              <a:gdLst/>
              <a:ahLst/>
              <a:cxnLst/>
              <a:rect l="l" t="t" r="r" b="b"/>
              <a:pathLst>
                <a:path w="19454" h="18251" extrusionOk="0">
                  <a:moveTo>
                    <a:pt x="5432" y="0"/>
                  </a:moveTo>
                  <a:cubicBezTo>
                    <a:pt x="2425" y="0"/>
                    <a:pt x="0" y="2425"/>
                    <a:pt x="0" y="5432"/>
                  </a:cubicBezTo>
                  <a:lnTo>
                    <a:pt x="0" y="12819"/>
                  </a:lnTo>
                  <a:cubicBezTo>
                    <a:pt x="0" y="15826"/>
                    <a:pt x="2425" y="18251"/>
                    <a:pt x="5432" y="18251"/>
                  </a:cubicBezTo>
                  <a:lnTo>
                    <a:pt x="14021" y="18251"/>
                  </a:lnTo>
                  <a:cubicBezTo>
                    <a:pt x="17029" y="18251"/>
                    <a:pt x="19453" y="15826"/>
                    <a:pt x="19453" y="12819"/>
                  </a:cubicBezTo>
                  <a:lnTo>
                    <a:pt x="19453" y="5432"/>
                  </a:lnTo>
                  <a:cubicBezTo>
                    <a:pt x="19453" y="2425"/>
                    <a:pt x="17029" y="0"/>
                    <a:pt x="14021"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68"/>
            <p:cNvSpPr/>
            <p:nvPr/>
          </p:nvSpPr>
          <p:spPr>
            <a:xfrm>
              <a:off x="7837380" y="2749384"/>
              <a:ext cx="67017" cy="29970"/>
            </a:xfrm>
            <a:custGeom>
              <a:avLst/>
              <a:gdLst/>
              <a:ahLst/>
              <a:cxnLst/>
              <a:rect l="l" t="t" r="r" b="b"/>
              <a:pathLst>
                <a:path w="2198" h="983" extrusionOk="0">
                  <a:moveTo>
                    <a:pt x="1102" y="0"/>
                  </a:moveTo>
                  <a:cubicBezTo>
                    <a:pt x="736" y="0"/>
                    <a:pt x="371" y="170"/>
                    <a:pt x="145" y="513"/>
                  </a:cubicBezTo>
                  <a:cubicBezTo>
                    <a:pt x="0" y="723"/>
                    <a:pt x="187" y="915"/>
                    <a:pt x="383" y="915"/>
                  </a:cubicBezTo>
                  <a:cubicBezTo>
                    <a:pt x="467" y="915"/>
                    <a:pt x="553" y="880"/>
                    <a:pt x="615" y="795"/>
                  </a:cubicBezTo>
                  <a:cubicBezTo>
                    <a:pt x="737" y="630"/>
                    <a:pt x="919" y="549"/>
                    <a:pt x="1102" y="549"/>
                  </a:cubicBezTo>
                  <a:cubicBezTo>
                    <a:pt x="1314" y="549"/>
                    <a:pt x="1527" y="658"/>
                    <a:pt x="1649" y="870"/>
                  </a:cubicBezTo>
                  <a:cubicBezTo>
                    <a:pt x="1705" y="949"/>
                    <a:pt x="1780" y="982"/>
                    <a:pt x="1854" y="982"/>
                  </a:cubicBezTo>
                  <a:cubicBezTo>
                    <a:pt x="2027" y="982"/>
                    <a:pt x="2198" y="799"/>
                    <a:pt x="2119" y="588"/>
                  </a:cubicBezTo>
                  <a:cubicBezTo>
                    <a:pt x="1894" y="198"/>
                    <a:pt x="1497" y="0"/>
                    <a:pt x="1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68"/>
            <p:cNvSpPr/>
            <p:nvPr/>
          </p:nvSpPr>
          <p:spPr>
            <a:xfrm>
              <a:off x="8056297" y="2750604"/>
              <a:ext cx="67017" cy="29634"/>
            </a:xfrm>
            <a:custGeom>
              <a:avLst/>
              <a:gdLst/>
              <a:ahLst/>
              <a:cxnLst/>
              <a:rect l="l" t="t" r="r" b="b"/>
              <a:pathLst>
                <a:path w="2198" h="972" extrusionOk="0">
                  <a:moveTo>
                    <a:pt x="1124" y="0"/>
                  </a:moveTo>
                  <a:cubicBezTo>
                    <a:pt x="755" y="0"/>
                    <a:pt x="382" y="174"/>
                    <a:pt x="145" y="529"/>
                  </a:cubicBezTo>
                  <a:cubicBezTo>
                    <a:pt x="1" y="726"/>
                    <a:pt x="185" y="913"/>
                    <a:pt x="381" y="913"/>
                  </a:cubicBezTo>
                  <a:cubicBezTo>
                    <a:pt x="465" y="913"/>
                    <a:pt x="552" y="878"/>
                    <a:pt x="615" y="793"/>
                  </a:cubicBezTo>
                  <a:cubicBezTo>
                    <a:pt x="737" y="627"/>
                    <a:pt x="923" y="547"/>
                    <a:pt x="1108" y="547"/>
                  </a:cubicBezTo>
                  <a:cubicBezTo>
                    <a:pt x="1323" y="547"/>
                    <a:pt x="1537" y="656"/>
                    <a:pt x="1649" y="868"/>
                  </a:cubicBezTo>
                  <a:cubicBezTo>
                    <a:pt x="1704" y="940"/>
                    <a:pt x="1778" y="971"/>
                    <a:pt x="1852" y="971"/>
                  </a:cubicBezTo>
                  <a:cubicBezTo>
                    <a:pt x="2026" y="971"/>
                    <a:pt x="2198" y="797"/>
                    <a:pt x="2118" y="586"/>
                  </a:cubicBezTo>
                  <a:cubicBezTo>
                    <a:pt x="1905" y="198"/>
                    <a:pt x="1517" y="0"/>
                    <a:pt x="11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68"/>
            <p:cNvSpPr/>
            <p:nvPr/>
          </p:nvSpPr>
          <p:spPr>
            <a:xfrm>
              <a:off x="7831099" y="2687036"/>
              <a:ext cx="73968" cy="29878"/>
            </a:xfrm>
            <a:custGeom>
              <a:avLst/>
              <a:gdLst/>
              <a:ahLst/>
              <a:cxnLst/>
              <a:rect l="l" t="t" r="r" b="b"/>
              <a:pathLst>
                <a:path w="2426" h="980" extrusionOk="0">
                  <a:moveTo>
                    <a:pt x="1929" y="0"/>
                  </a:moveTo>
                  <a:cubicBezTo>
                    <a:pt x="1917" y="0"/>
                    <a:pt x="1905" y="1"/>
                    <a:pt x="1892" y="2"/>
                  </a:cubicBezTo>
                  <a:lnTo>
                    <a:pt x="426" y="284"/>
                  </a:lnTo>
                  <a:cubicBezTo>
                    <a:pt x="0" y="358"/>
                    <a:pt x="67" y="980"/>
                    <a:pt x="483" y="980"/>
                  </a:cubicBezTo>
                  <a:cubicBezTo>
                    <a:pt x="489" y="980"/>
                    <a:pt x="495" y="979"/>
                    <a:pt x="501" y="979"/>
                  </a:cubicBezTo>
                  <a:lnTo>
                    <a:pt x="558" y="960"/>
                  </a:lnTo>
                  <a:lnTo>
                    <a:pt x="2024" y="697"/>
                  </a:lnTo>
                  <a:cubicBezTo>
                    <a:pt x="2425" y="588"/>
                    <a:pt x="2331" y="0"/>
                    <a:pt x="19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68"/>
            <p:cNvSpPr/>
            <p:nvPr/>
          </p:nvSpPr>
          <p:spPr>
            <a:xfrm>
              <a:off x="8054772" y="2687036"/>
              <a:ext cx="73389" cy="29878"/>
            </a:xfrm>
            <a:custGeom>
              <a:avLst/>
              <a:gdLst/>
              <a:ahLst/>
              <a:cxnLst/>
              <a:rect l="l" t="t" r="r" b="b"/>
              <a:pathLst>
                <a:path w="2407" h="980" extrusionOk="0">
                  <a:moveTo>
                    <a:pt x="496" y="0"/>
                  </a:moveTo>
                  <a:cubicBezTo>
                    <a:pt x="95" y="0"/>
                    <a:pt x="0" y="588"/>
                    <a:pt x="402" y="697"/>
                  </a:cubicBezTo>
                  <a:lnTo>
                    <a:pt x="1849" y="979"/>
                  </a:lnTo>
                  <a:lnTo>
                    <a:pt x="1924" y="979"/>
                  </a:lnTo>
                  <a:cubicBezTo>
                    <a:pt x="1930" y="979"/>
                    <a:pt x="1937" y="980"/>
                    <a:pt x="1943" y="980"/>
                  </a:cubicBezTo>
                  <a:cubicBezTo>
                    <a:pt x="2358" y="980"/>
                    <a:pt x="2407" y="358"/>
                    <a:pt x="1999" y="284"/>
                  </a:cubicBezTo>
                  <a:lnTo>
                    <a:pt x="533" y="2"/>
                  </a:lnTo>
                  <a:cubicBezTo>
                    <a:pt x="521" y="1"/>
                    <a:pt x="508" y="0"/>
                    <a:pt x="4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68"/>
            <p:cNvSpPr/>
            <p:nvPr/>
          </p:nvSpPr>
          <p:spPr>
            <a:xfrm>
              <a:off x="7952174" y="2739659"/>
              <a:ext cx="47229" cy="83202"/>
            </a:xfrm>
            <a:custGeom>
              <a:avLst/>
              <a:gdLst/>
              <a:ahLst/>
              <a:cxnLst/>
              <a:rect l="l" t="t" r="r" b="b"/>
              <a:pathLst>
                <a:path w="1549" h="2729" extrusionOk="0">
                  <a:moveTo>
                    <a:pt x="1046" y="0"/>
                  </a:moveTo>
                  <a:cubicBezTo>
                    <a:pt x="961" y="0"/>
                    <a:pt x="882" y="52"/>
                    <a:pt x="891" y="155"/>
                  </a:cubicBezTo>
                  <a:lnTo>
                    <a:pt x="910" y="174"/>
                  </a:lnTo>
                  <a:cubicBezTo>
                    <a:pt x="947" y="531"/>
                    <a:pt x="985" y="907"/>
                    <a:pt x="1023" y="1283"/>
                  </a:cubicBezTo>
                  <a:cubicBezTo>
                    <a:pt x="1054" y="1596"/>
                    <a:pt x="1007" y="2430"/>
                    <a:pt x="611" y="2430"/>
                  </a:cubicBezTo>
                  <a:cubicBezTo>
                    <a:pt x="531" y="2430"/>
                    <a:pt x="437" y="2396"/>
                    <a:pt x="327" y="2317"/>
                  </a:cubicBezTo>
                  <a:cubicBezTo>
                    <a:pt x="297" y="2299"/>
                    <a:pt x="267" y="2291"/>
                    <a:pt x="239" y="2291"/>
                  </a:cubicBezTo>
                  <a:cubicBezTo>
                    <a:pt x="94" y="2291"/>
                    <a:pt x="0" y="2504"/>
                    <a:pt x="158" y="2599"/>
                  </a:cubicBezTo>
                  <a:cubicBezTo>
                    <a:pt x="284" y="2687"/>
                    <a:pt x="428" y="2729"/>
                    <a:pt x="569" y="2729"/>
                  </a:cubicBezTo>
                  <a:cubicBezTo>
                    <a:pt x="849" y="2729"/>
                    <a:pt x="1123" y="2566"/>
                    <a:pt x="1248" y="2279"/>
                  </a:cubicBezTo>
                  <a:cubicBezTo>
                    <a:pt x="1549" y="1678"/>
                    <a:pt x="1286" y="794"/>
                    <a:pt x="1229" y="155"/>
                  </a:cubicBezTo>
                  <a:cubicBezTo>
                    <a:pt x="1220" y="52"/>
                    <a:pt x="1131" y="0"/>
                    <a:pt x="10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68"/>
            <p:cNvSpPr/>
            <p:nvPr/>
          </p:nvSpPr>
          <p:spPr>
            <a:xfrm>
              <a:off x="7946076" y="2846946"/>
              <a:ext cx="56772" cy="53903"/>
            </a:xfrm>
            <a:custGeom>
              <a:avLst/>
              <a:gdLst/>
              <a:ahLst/>
              <a:cxnLst/>
              <a:rect l="l" t="t" r="r" b="b"/>
              <a:pathLst>
                <a:path w="1862" h="1768" extrusionOk="0">
                  <a:moveTo>
                    <a:pt x="1" y="1"/>
                  </a:moveTo>
                  <a:lnTo>
                    <a:pt x="1" y="828"/>
                  </a:lnTo>
                  <a:cubicBezTo>
                    <a:pt x="1" y="1354"/>
                    <a:pt x="414" y="1768"/>
                    <a:pt x="941" y="1768"/>
                  </a:cubicBezTo>
                  <a:cubicBezTo>
                    <a:pt x="1448" y="1749"/>
                    <a:pt x="1862" y="1335"/>
                    <a:pt x="1862" y="828"/>
                  </a:cubicBezTo>
                  <a:lnTo>
                    <a:pt x="186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68"/>
            <p:cNvSpPr/>
            <p:nvPr/>
          </p:nvSpPr>
          <p:spPr>
            <a:xfrm>
              <a:off x="7946655" y="2870940"/>
              <a:ext cx="55613" cy="29909"/>
            </a:xfrm>
            <a:custGeom>
              <a:avLst/>
              <a:gdLst/>
              <a:ahLst/>
              <a:cxnLst/>
              <a:rect l="l" t="t" r="r" b="b"/>
              <a:pathLst>
                <a:path w="1824" h="981" extrusionOk="0">
                  <a:moveTo>
                    <a:pt x="964" y="0"/>
                  </a:moveTo>
                  <a:cubicBezTo>
                    <a:pt x="637" y="0"/>
                    <a:pt x="308" y="71"/>
                    <a:pt x="1" y="210"/>
                  </a:cubicBezTo>
                  <a:cubicBezTo>
                    <a:pt x="76" y="661"/>
                    <a:pt x="471" y="981"/>
                    <a:pt x="922" y="981"/>
                  </a:cubicBezTo>
                  <a:cubicBezTo>
                    <a:pt x="1373" y="981"/>
                    <a:pt x="1767" y="642"/>
                    <a:pt x="1824" y="172"/>
                  </a:cubicBezTo>
                  <a:cubicBezTo>
                    <a:pt x="1549" y="57"/>
                    <a:pt x="1257" y="0"/>
                    <a:pt x="9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68"/>
            <p:cNvSpPr/>
            <p:nvPr/>
          </p:nvSpPr>
          <p:spPr>
            <a:xfrm>
              <a:off x="8214844" y="2730055"/>
              <a:ext cx="126106" cy="126098"/>
            </a:xfrm>
            <a:custGeom>
              <a:avLst/>
              <a:gdLst/>
              <a:ahLst/>
              <a:cxnLst/>
              <a:rect l="l" t="t" r="r" b="b"/>
              <a:pathLst>
                <a:path w="4136" h="4136" extrusionOk="0">
                  <a:moveTo>
                    <a:pt x="2068" y="0"/>
                  </a:moveTo>
                  <a:cubicBezTo>
                    <a:pt x="941" y="0"/>
                    <a:pt x="1" y="921"/>
                    <a:pt x="1" y="2068"/>
                  </a:cubicBezTo>
                  <a:cubicBezTo>
                    <a:pt x="1" y="3214"/>
                    <a:pt x="941" y="4135"/>
                    <a:pt x="2068" y="4135"/>
                  </a:cubicBezTo>
                  <a:cubicBezTo>
                    <a:pt x="3215" y="4135"/>
                    <a:pt x="4136" y="3214"/>
                    <a:pt x="4136" y="2068"/>
                  </a:cubicBezTo>
                  <a:cubicBezTo>
                    <a:pt x="4136" y="921"/>
                    <a:pt x="3215" y="0"/>
                    <a:pt x="2068"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68"/>
            <p:cNvSpPr/>
            <p:nvPr/>
          </p:nvSpPr>
          <p:spPr>
            <a:xfrm>
              <a:off x="8272744" y="2759842"/>
              <a:ext cx="38996" cy="67653"/>
            </a:xfrm>
            <a:custGeom>
              <a:avLst/>
              <a:gdLst/>
              <a:ahLst/>
              <a:cxnLst/>
              <a:rect l="l" t="t" r="r" b="b"/>
              <a:pathLst>
                <a:path w="1279" h="2219" extrusionOk="0">
                  <a:moveTo>
                    <a:pt x="169" y="1"/>
                  </a:moveTo>
                  <a:cubicBezTo>
                    <a:pt x="75" y="1"/>
                    <a:pt x="0" y="76"/>
                    <a:pt x="0" y="170"/>
                  </a:cubicBezTo>
                  <a:cubicBezTo>
                    <a:pt x="0" y="283"/>
                    <a:pt x="75" y="358"/>
                    <a:pt x="169" y="358"/>
                  </a:cubicBezTo>
                  <a:cubicBezTo>
                    <a:pt x="1166" y="358"/>
                    <a:pt x="1166" y="1862"/>
                    <a:pt x="169" y="1862"/>
                  </a:cubicBezTo>
                  <a:cubicBezTo>
                    <a:pt x="75" y="1862"/>
                    <a:pt x="0" y="1937"/>
                    <a:pt x="0" y="2031"/>
                  </a:cubicBezTo>
                  <a:cubicBezTo>
                    <a:pt x="0" y="2144"/>
                    <a:pt x="75" y="2219"/>
                    <a:pt x="169" y="2219"/>
                  </a:cubicBezTo>
                  <a:cubicBezTo>
                    <a:pt x="790" y="2219"/>
                    <a:pt x="1278" y="1711"/>
                    <a:pt x="1278" y="1110"/>
                  </a:cubicBezTo>
                  <a:cubicBezTo>
                    <a:pt x="1278" y="490"/>
                    <a:pt x="790" y="1"/>
                    <a:pt x="1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68"/>
            <p:cNvSpPr/>
            <p:nvPr/>
          </p:nvSpPr>
          <p:spPr>
            <a:xfrm>
              <a:off x="8272744" y="2787921"/>
              <a:ext cx="31526" cy="39573"/>
            </a:xfrm>
            <a:custGeom>
              <a:avLst/>
              <a:gdLst/>
              <a:ahLst/>
              <a:cxnLst/>
              <a:rect l="l" t="t" r="r" b="b"/>
              <a:pathLst>
                <a:path w="1034" h="1298" extrusionOk="0">
                  <a:moveTo>
                    <a:pt x="169" y="1"/>
                  </a:moveTo>
                  <a:cubicBezTo>
                    <a:pt x="75" y="1"/>
                    <a:pt x="0" y="76"/>
                    <a:pt x="0" y="189"/>
                  </a:cubicBezTo>
                  <a:cubicBezTo>
                    <a:pt x="0" y="283"/>
                    <a:pt x="75" y="358"/>
                    <a:pt x="169" y="358"/>
                  </a:cubicBezTo>
                  <a:cubicBezTo>
                    <a:pt x="545" y="358"/>
                    <a:pt x="545" y="941"/>
                    <a:pt x="169" y="941"/>
                  </a:cubicBezTo>
                  <a:cubicBezTo>
                    <a:pt x="75" y="941"/>
                    <a:pt x="0" y="1016"/>
                    <a:pt x="0" y="1110"/>
                  </a:cubicBezTo>
                  <a:cubicBezTo>
                    <a:pt x="0" y="1223"/>
                    <a:pt x="75" y="1298"/>
                    <a:pt x="169" y="1298"/>
                  </a:cubicBezTo>
                  <a:cubicBezTo>
                    <a:pt x="1034" y="1298"/>
                    <a:pt x="1034" y="1"/>
                    <a:pt x="1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68"/>
            <p:cNvSpPr/>
            <p:nvPr/>
          </p:nvSpPr>
          <p:spPr>
            <a:xfrm>
              <a:off x="7654960" y="2393681"/>
              <a:ext cx="634432" cy="272227"/>
            </a:xfrm>
            <a:custGeom>
              <a:avLst/>
              <a:gdLst/>
              <a:ahLst/>
              <a:cxnLst/>
              <a:rect l="l" t="t" r="r" b="b"/>
              <a:pathLst>
                <a:path w="20808" h="8929" extrusionOk="0">
                  <a:moveTo>
                    <a:pt x="12368" y="1"/>
                  </a:moveTo>
                  <a:cubicBezTo>
                    <a:pt x="4906" y="1"/>
                    <a:pt x="3121" y="1297"/>
                    <a:pt x="3121" y="1297"/>
                  </a:cubicBezTo>
                  <a:cubicBezTo>
                    <a:pt x="3252" y="1579"/>
                    <a:pt x="3384" y="1843"/>
                    <a:pt x="3553" y="2106"/>
                  </a:cubicBezTo>
                  <a:cubicBezTo>
                    <a:pt x="1" y="4887"/>
                    <a:pt x="358" y="8440"/>
                    <a:pt x="358" y="8440"/>
                  </a:cubicBezTo>
                  <a:cubicBezTo>
                    <a:pt x="2670" y="8026"/>
                    <a:pt x="3873" y="5357"/>
                    <a:pt x="4455" y="3365"/>
                  </a:cubicBezTo>
                  <a:cubicBezTo>
                    <a:pt x="5827" y="4981"/>
                    <a:pt x="8384" y="6974"/>
                    <a:pt x="12688" y="6974"/>
                  </a:cubicBezTo>
                  <a:cubicBezTo>
                    <a:pt x="19999" y="6974"/>
                    <a:pt x="20807" y="8928"/>
                    <a:pt x="20807" y="8928"/>
                  </a:cubicBezTo>
                  <a:cubicBezTo>
                    <a:pt x="20807" y="8928"/>
                    <a:pt x="19849" y="1"/>
                    <a:pt x="123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68"/>
            <p:cNvSpPr/>
            <p:nvPr/>
          </p:nvSpPr>
          <p:spPr>
            <a:xfrm>
              <a:off x="7830306" y="2686610"/>
              <a:ext cx="76224" cy="30397"/>
            </a:xfrm>
            <a:custGeom>
              <a:avLst/>
              <a:gdLst/>
              <a:ahLst/>
              <a:cxnLst/>
              <a:rect l="l" t="t" r="r" b="b"/>
              <a:pathLst>
                <a:path w="2500" h="997" extrusionOk="0">
                  <a:moveTo>
                    <a:pt x="2029" y="0"/>
                  </a:moveTo>
                  <a:cubicBezTo>
                    <a:pt x="1994" y="0"/>
                    <a:pt x="1957" y="5"/>
                    <a:pt x="1918" y="16"/>
                  </a:cubicBezTo>
                  <a:lnTo>
                    <a:pt x="452" y="298"/>
                  </a:lnTo>
                  <a:cubicBezTo>
                    <a:pt x="0" y="334"/>
                    <a:pt x="53" y="996"/>
                    <a:pt x="476" y="996"/>
                  </a:cubicBezTo>
                  <a:cubicBezTo>
                    <a:pt x="492" y="996"/>
                    <a:pt x="510" y="995"/>
                    <a:pt x="527" y="993"/>
                  </a:cubicBezTo>
                  <a:lnTo>
                    <a:pt x="584" y="993"/>
                  </a:lnTo>
                  <a:lnTo>
                    <a:pt x="2050" y="711"/>
                  </a:lnTo>
                  <a:cubicBezTo>
                    <a:pt x="2499" y="642"/>
                    <a:pt x="2424" y="0"/>
                    <a:pt x="20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68"/>
            <p:cNvSpPr/>
            <p:nvPr/>
          </p:nvSpPr>
          <p:spPr>
            <a:xfrm>
              <a:off x="8052729" y="2687189"/>
              <a:ext cx="76224" cy="30397"/>
            </a:xfrm>
            <a:custGeom>
              <a:avLst/>
              <a:gdLst/>
              <a:ahLst/>
              <a:cxnLst/>
              <a:rect l="l" t="t" r="r" b="b"/>
              <a:pathLst>
                <a:path w="2500" h="997" extrusionOk="0">
                  <a:moveTo>
                    <a:pt x="475" y="0"/>
                  </a:moveTo>
                  <a:cubicBezTo>
                    <a:pt x="92" y="0"/>
                    <a:pt x="0" y="640"/>
                    <a:pt x="450" y="692"/>
                  </a:cubicBezTo>
                  <a:lnTo>
                    <a:pt x="1916" y="974"/>
                  </a:lnTo>
                  <a:lnTo>
                    <a:pt x="1991" y="974"/>
                  </a:lnTo>
                  <a:lnTo>
                    <a:pt x="1991" y="993"/>
                  </a:lnTo>
                  <a:cubicBezTo>
                    <a:pt x="2008" y="995"/>
                    <a:pt x="2025" y="996"/>
                    <a:pt x="2041" y="996"/>
                  </a:cubicBezTo>
                  <a:cubicBezTo>
                    <a:pt x="2447" y="996"/>
                    <a:pt x="2500" y="334"/>
                    <a:pt x="2047" y="298"/>
                  </a:cubicBezTo>
                  <a:lnTo>
                    <a:pt x="581" y="16"/>
                  </a:lnTo>
                  <a:cubicBezTo>
                    <a:pt x="544" y="5"/>
                    <a:pt x="508" y="0"/>
                    <a:pt x="4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68"/>
            <p:cNvSpPr/>
            <p:nvPr/>
          </p:nvSpPr>
          <p:spPr>
            <a:xfrm>
              <a:off x="7623464" y="2730055"/>
              <a:ext cx="125526" cy="126098"/>
            </a:xfrm>
            <a:custGeom>
              <a:avLst/>
              <a:gdLst/>
              <a:ahLst/>
              <a:cxnLst/>
              <a:rect l="l" t="t" r="r" b="b"/>
              <a:pathLst>
                <a:path w="4117" h="4136" extrusionOk="0">
                  <a:moveTo>
                    <a:pt x="2068" y="0"/>
                  </a:moveTo>
                  <a:cubicBezTo>
                    <a:pt x="921" y="0"/>
                    <a:pt x="0" y="921"/>
                    <a:pt x="0" y="2068"/>
                  </a:cubicBezTo>
                  <a:cubicBezTo>
                    <a:pt x="0" y="3214"/>
                    <a:pt x="921" y="4135"/>
                    <a:pt x="2068" y="4135"/>
                  </a:cubicBezTo>
                  <a:cubicBezTo>
                    <a:pt x="3195" y="4135"/>
                    <a:pt x="4116" y="3214"/>
                    <a:pt x="4116" y="2068"/>
                  </a:cubicBezTo>
                  <a:cubicBezTo>
                    <a:pt x="4116" y="921"/>
                    <a:pt x="3195" y="0"/>
                    <a:pt x="2068" y="0"/>
                  </a:cubicBezTo>
                  <a:close/>
                </a:path>
              </a:pathLst>
            </a:custGeom>
            <a:solidFill>
              <a:srgbClr val="814E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68"/>
            <p:cNvSpPr/>
            <p:nvPr/>
          </p:nvSpPr>
          <p:spPr>
            <a:xfrm>
              <a:off x="7641788" y="2759842"/>
              <a:ext cx="50461" cy="67653"/>
            </a:xfrm>
            <a:custGeom>
              <a:avLst/>
              <a:gdLst/>
              <a:ahLst/>
              <a:cxnLst/>
              <a:rect l="l" t="t" r="r" b="b"/>
              <a:pathLst>
                <a:path w="1655" h="2219" extrusionOk="0">
                  <a:moveTo>
                    <a:pt x="1485" y="1"/>
                  </a:moveTo>
                  <a:cubicBezTo>
                    <a:pt x="0" y="1"/>
                    <a:pt x="0" y="2219"/>
                    <a:pt x="1485" y="2219"/>
                  </a:cubicBezTo>
                  <a:cubicBezTo>
                    <a:pt x="1579" y="2219"/>
                    <a:pt x="1654" y="2144"/>
                    <a:pt x="1654" y="2031"/>
                  </a:cubicBezTo>
                  <a:cubicBezTo>
                    <a:pt x="1654" y="1937"/>
                    <a:pt x="1579" y="1862"/>
                    <a:pt x="1485" y="1862"/>
                  </a:cubicBezTo>
                  <a:cubicBezTo>
                    <a:pt x="470" y="1862"/>
                    <a:pt x="470" y="358"/>
                    <a:pt x="1485" y="358"/>
                  </a:cubicBezTo>
                  <a:cubicBezTo>
                    <a:pt x="1579" y="358"/>
                    <a:pt x="1654" y="283"/>
                    <a:pt x="1654" y="170"/>
                  </a:cubicBezTo>
                  <a:cubicBezTo>
                    <a:pt x="1654" y="76"/>
                    <a:pt x="1579" y="1"/>
                    <a:pt x="1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68"/>
            <p:cNvSpPr/>
            <p:nvPr/>
          </p:nvSpPr>
          <p:spPr>
            <a:xfrm>
              <a:off x="7660692" y="2787921"/>
              <a:ext cx="31557" cy="39573"/>
            </a:xfrm>
            <a:custGeom>
              <a:avLst/>
              <a:gdLst/>
              <a:ahLst/>
              <a:cxnLst/>
              <a:rect l="l" t="t" r="r" b="b"/>
              <a:pathLst>
                <a:path w="1035" h="1298" extrusionOk="0">
                  <a:moveTo>
                    <a:pt x="865" y="1"/>
                  </a:moveTo>
                  <a:cubicBezTo>
                    <a:pt x="1" y="1"/>
                    <a:pt x="1" y="1298"/>
                    <a:pt x="865" y="1298"/>
                  </a:cubicBezTo>
                  <a:cubicBezTo>
                    <a:pt x="959" y="1298"/>
                    <a:pt x="1034" y="1223"/>
                    <a:pt x="1034" y="1110"/>
                  </a:cubicBezTo>
                  <a:cubicBezTo>
                    <a:pt x="1034" y="1016"/>
                    <a:pt x="959" y="941"/>
                    <a:pt x="865" y="941"/>
                  </a:cubicBezTo>
                  <a:cubicBezTo>
                    <a:pt x="471" y="941"/>
                    <a:pt x="471" y="358"/>
                    <a:pt x="865" y="358"/>
                  </a:cubicBezTo>
                  <a:cubicBezTo>
                    <a:pt x="959" y="358"/>
                    <a:pt x="1034" y="283"/>
                    <a:pt x="1034" y="189"/>
                  </a:cubicBezTo>
                  <a:cubicBezTo>
                    <a:pt x="1034" y="76"/>
                    <a:pt x="959" y="1"/>
                    <a:pt x="8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BD003CF1-7DFD-4734-86F6-3EC1BD678EF9}"/>
              </a:ext>
            </a:extLst>
          </p:cNvPr>
          <p:cNvSpPr txBox="1"/>
          <p:nvPr/>
        </p:nvSpPr>
        <p:spPr>
          <a:xfrm>
            <a:off x="7112147" y="1013732"/>
            <a:ext cx="1952196" cy="307777"/>
          </a:xfrm>
          <a:prstGeom prst="rect">
            <a:avLst/>
          </a:prstGeom>
          <a:noFill/>
        </p:spPr>
        <p:txBody>
          <a:bodyPr wrap="square" rtlCol="0">
            <a:spAutoFit/>
          </a:bodyPr>
          <a:lstStyle/>
          <a:p>
            <a:r>
              <a:rPr lang="en-US" i="1">
                <a:latin typeface="Times New Roman" panose="02020603050405020304" pitchFamily="18" charset="0"/>
                <a:cs typeface="Times New Roman" panose="02020603050405020304" pitchFamily="18" charset="0"/>
              </a:rPr>
              <a:t> JOE VITALE </a:t>
            </a:r>
            <a:endParaRPr lang="en-US" i="1"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Feelings and Emotional Expression by Slidesgo">
  <a:themeElements>
    <a:clrScheme name="Simple Light">
      <a:dk1>
        <a:srgbClr val="1D2745"/>
      </a:dk1>
      <a:lt1>
        <a:srgbClr val="FFFFFF"/>
      </a:lt1>
      <a:dk2>
        <a:srgbClr val="FDE174"/>
      </a:dk2>
      <a:lt2>
        <a:srgbClr val="F99BD5"/>
      </a:lt2>
      <a:accent1>
        <a:srgbClr val="CC9600"/>
      </a:accent1>
      <a:accent2>
        <a:srgbClr val="A0BFFF"/>
      </a:accent2>
      <a:accent3>
        <a:srgbClr val="4180FE"/>
      </a:accent3>
      <a:accent4>
        <a:srgbClr val="FDE174"/>
      </a:accent4>
      <a:accent5>
        <a:srgbClr val="F99BD5"/>
      </a:accent5>
      <a:accent6>
        <a:srgbClr val="CC9600"/>
      </a:accent6>
      <a:hlink>
        <a:srgbClr val="1D274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1139</Words>
  <Application>Microsoft Office PowerPoint</Application>
  <PresentationFormat>Demonstracija ekrane (16:9)</PresentationFormat>
  <Paragraphs>79</Paragraphs>
  <Slides>14</Slides>
  <Notes>10</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14</vt:i4>
      </vt:variant>
    </vt:vector>
  </HeadingPairs>
  <TitlesOfParts>
    <vt:vector size="22" baseType="lpstr">
      <vt:lpstr>Arial</vt:lpstr>
      <vt:lpstr>Anton</vt:lpstr>
      <vt:lpstr>Montserrat</vt:lpstr>
      <vt:lpstr>Palanquin Dark</vt:lpstr>
      <vt:lpstr>Impact</vt:lpstr>
      <vt:lpstr>Proxima Nova</vt:lpstr>
      <vt:lpstr>Times New Roman</vt:lpstr>
      <vt:lpstr>Feelings and Emotional Expression by Slidesgo</vt:lpstr>
      <vt:lpstr>AKCIJA ,,EMOCIJŲ PASAULYJE“ </vt:lpstr>
      <vt:lpstr>KODĖL ŽMOGUI DUOTOS EMOCIJOS?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,,Jausmai niekada nesilaiko įsikibę į mus. Tai mes į juos įsikimbame. Jausmams, kaip ir kiekvienai galiai, tereikia tekėti laisva srove. O mes pastveriame juos ir neleidžiame. Tad paleiskime, tegul jie sau teka!”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AKCIJA ,,EMOCIJŲ PASAULYJE“</dc:title>
  <dc:creator>Setas</dc:creator>
  <cp:lastModifiedBy>Radvile Rimeikaite</cp:lastModifiedBy>
  <cp:revision>12</cp:revision>
  <dcterms:modified xsi:type="dcterms:W3CDTF">2021-05-02T00:56:07Z</dcterms:modified>
</cp:coreProperties>
</file>