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6" r:id="rId16"/>
    <p:sldId id="273" r:id="rId17"/>
    <p:sldId id="275" r:id="rId1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5" d="100"/>
          <a:sy n="45" d="100"/>
        </p:scale>
        <p:origin x="-2106" y="-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20C085-804F-4011-A0CE-D86AB0EB83C1}" type="datetimeFigureOut">
              <a:rPr lang="lt-LT" smtClean="0"/>
              <a:t>2021-04-16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70EE0E-1CA9-4139-80B7-C8F2B4DD8F8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48948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0EE0E-1CA9-4139-80B7-C8F2B4DD8F8D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16359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5033-50F0-4B28-9305-A6F47FECBC2C}" type="datetimeFigureOut">
              <a:rPr lang="lt-LT" smtClean="0"/>
              <a:t>2021-04-16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CFD4-C1C9-4DDC-9D66-8F34461D9C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89106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5033-50F0-4B28-9305-A6F47FECBC2C}" type="datetimeFigureOut">
              <a:rPr lang="lt-LT" smtClean="0"/>
              <a:t>2021-04-16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CFD4-C1C9-4DDC-9D66-8F34461D9C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08049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5033-50F0-4B28-9305-A6F47FECBC2C}" type="datetimeFigureOut">
              <a:rPr lang="lt-LT" smtClean="0"/>
              <a:t>2021-04-16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CFD4-C1C9-4DDC-9D66-8F34461D9C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55286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5033-50F0-4B28-9305-A6F47FECBC2C}" type="datetimeFigureOut">
              <a:rPr lang="lt-LT" smtClean="0"/>
              <a:t>2021-04-16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CFD4-C1C9-4DDC-9D66-8F34461D9C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54426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5033-50F0-4B28-9305-A6F47FECBC2C}" type="datetimeFigureOut">
              <a:rPr lang="lt-LT" smtClean="0"/>
              <a:t>2021-04-16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CFD4-C1C9-4DDC-9D66-8F34461D9C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7903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5033-50F0-4B28-9305-A6F47FECBC2C}" type="datetimeFigureOut">
              <a:rPr lang="lt-LT" smtClean="0"/>
              <a:t>2021-04-16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CFD4-C1C9-4DDC-9D66-8F34461D9C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71617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5033-50F0-4B28-9305-A6F47FECBC2C}" type="datetimeFigureOut">
              <a:rPr lang="lt-LT" smtClean="0"/>
              <a:t>2021-04-16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CFD4-C1C9-4DDC-9D66-8F34461D9C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49266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5033-50F0-4B28-9305-A6F47FECBC2C}" type="datetimeFigureOut">
              <a:rPr lang="lt-LT" smtClean="0"/>
              <a:t>2021-04-16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CFD4-C1C9-4DDC-9D66-8F34461D9C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72986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5033-50F0-4B28-9305-A6F47FECBC2C}" type="datetimeFigureOut">
              <a:rPr lang="lt-LT" smtClean="0"/>
              <a:t>2021-04-16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CFD4-C1C9-4DDC-9D66-8F34461D9C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12895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5033-50F0-4B28-9305-A6F47FECBC2C}" type="datetimeFigureOut">
              <a:rPr lang="lt-LT" smtClean="0"/>
              <a:t>2021-04-16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CFD4-C1C9-4DDC-9D66-8F34461D9C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35478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5033-50F0-4B28-9305-A6F47FECBC2C}" type="datetimeFigureOut">
              <a:rPr lang="lt-LT" smtClean="0"/>
              <a:t>2021-04-16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CFD4-C1C9-4DDC-9D66-8F34461D9C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8947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15033-50F0-4B28-9305-A6F47FECBC2C}" type="datetimeFigureOut">
              <a:rPr lang="lt-LT" smtClean="0"/>
              <a:t>2021-04-16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4CFD4-C1C9-4DDC-9D66-8F34461D9C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7374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lt-LT" dirty="0" smtClean="0"/>
              <a:t>ŠIAULIŲ MIESTO PRADINIŲ KLASIŲ MOKINIŲ KONFERENCIJA </a:t>
            </a:r>
          </a:p>
          <a:p>
            <a:pPr marL="0" indent="0" algn="ctr">
              <a:buNone/>
            </a:pPr>
            <a:r>
              <a:rPr lang="lt-LT" sz="3600" b="1" i="1" dirty="0" smtClean="0"/>
              <a:t>„RIDIKĖLIO DŽIAUGSMAI IR RŪPESČIAI</a:t>
            </a:r>
            <a:r>
              <a:rPr lang="lt-LT" sz="3600" b="1" i="1" dirty="0" smtClean="0"/>
              <a:t>“</a:t>
            </a:r>
          </a:p>
          <a:p>
            <a:pPr marL="0" indent="0" algn="ctr">
              <a:buNone/>
            </a:pPr>
            <a:endParaRPr lang="lt-LT" sz="3600" b="1" i="1" dirty="0"/>
          </a:p>
          <a:p>
            <a:pPr marL="0" indent="0" algn="ctr">
              <a:buNone/>
            </a:pPr>
            <a:r>
              <a:rPr lang="lt-LT" sz="3600" b="1" i="1" dirty="0" smtClean="0"/>
              <a:t>2 klasės mokinių sveikuoliški patiekalai</a:t>
            </a:r>
            <a:endParaRPr lang="lt-LT" sz="3600" b="1" i="1" dirty="0" smtClean="0"/>
          </a:p>
          <a:p>
            <a:pPr marL="0" indent="0" algn="ctr">
              <a:buNone/>
            </a:pPr>
            <a:endParaRPr lang="lt-LT" sz="3600" b="1" i="1" dirty="0"/>
          </a:p>
          <a:p>
            <a:pPr marL="0" indent="0" algn="ctr">
              <a:buNone/>
            </a:pPr>
            <a:r>
              <a:rPr lang="lt-LT" sz="3600" dirty="0" smtClean="0"/>
              <a:t>2021-04-20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226959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</a:t>
            </a:r>
            <a:r>
              <a:rPr lang="lt-LT" dirty="0" smtClean="0"/>
              <a:t>O VĖRINUKAI</a:t>
            </a:r>
            <a:endParaRPr lang="lt-LT" dirty="0"/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085" y="2350265"/>
            <a:ext cx="4035829" cy="3025833"/>
          </a:xfrm>
        </p:spPr>
      </p:pic>
    </p:spTree>
    <p:extLst>
      <p:ext uri="{BB962C8B-B14F-4D97-AF65-F5344CB8AC3E}">
        <p14:creationId xmlns:p14="http://schemas.microsoft.com/office/powerpoint/2010/main" val="4347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NED</a:t>
            </a:r>
            <a:r>
              <a:rPr lang="lt-LT" dirty="0" smtClean="0"/>
              <a:t>O SUTEPTINIAI</a:t>
            </a:r>
            <a:endParaRPr lang="lt-LT" dirty="0"/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408" y="1600200"/>
            <a:ext cx="2541183" cy="4525963"/>
          </a:xfrm>
        </p:spPr>
      </p:pic>
    </p:spTree>
    <p:extLst>
      <p:ext uri="{BB962C8B-B14F-4D97-AF65-F5344CB8AC3E}">
        <p14:creationId xmlns:p14="http://schemas.microsoft.com/office/powerpoint/2010/main" val="365720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DEIMANT</a:t>
            </a:r>
            <a:r>
              <a:rPr lang="lt-LT" dirty="0" smtClean="0"/>
              <a:t>ĖS SUTEPTINIS</a:t>
            </a:r>
            <a:endParaRPr lang="lt-LT" dirty="0"/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085" y="2350265"/>
            <a:ext cx="4035829" cy="3025833"/>
          </a:xfrm>
        </p:spPr>
      </p:pic>
    </p:spTree>
    <p:extLst>
      <p:ext uri="{BB962C8B-B14F-4D97-AF65-F5344CB8AC3E}">
        <p14:creationId xmlns:p14="http://schemas.microsoft.com/office/powerpoint/2010/main" val="251520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AUSTĖJOS VAISIŲ SALOTOS</a:t>
            </a:r>
            <a:endParaRPr lang="lt-LT" dirty="0"/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007" y="2348187"/>
            <a:ext cx="4039985" cy="3029989"/>
          </a:xfrm>
        </p:spPr>
      </p:pic>
    </p:spTree>
    <p:extLst>
      <p:ext uri="{BB962C8B-B14F-4D97-AF65-F5344CB8AC3E}">
        <p14:creationId xmlns:p14="http://schemas.microsoft.com/office/powerpoint/2010/main" val="8423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GUSTO ŠALTIBARŠČIAI</a:t>
            </a:r>
            <a:endParaRPr lang="lt-LT" dirty="0"/>
          </a:p>
        </p:txBody>
      </p:sp>
      <p:pic>
        <p:nvPicPr>
          <p:cNvPr id="4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802" y="1600200"/>
            <a:ext cx="3392396" cy="4525963"/>
          </a:xfrm>
        </p:spPr>
      </p:pic>
    </p:spTree>
    <p:extLst>
      <p:ext uri="{BB962C8B-B14F-4D97-AF65-F5344CB8AC3E}">
        <p14:creationId xmlns:p14="http://schemas.microsoft.com/office/powerpoint/2010/main" val="162665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NOJAUS SUTEPTINIS</a:t>
            </a:r>
            <a:endParaRPr lang="lt-LT" dirty="0"/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244" y="1600200"/>
            <a:ext cx="3395511" cy="4525963"/>
          </a:xfrm>
        </p:spPr>
      </p:pic>
    </p:spTree>
    <p:extLst>
      <p:ext uri="{BB962C8B-B14F-4D97-AF65-F5344CB8AC3E}">
        <p14:creationId xmlns:p14="http://schemas.microsoft.com/office/powerpoint/2010/main" val="18190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LUKO UŽKANDIS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802" y="1600200"/>
            <a:ext cx="3392396" cy="4525963"/>
          </a:xfrm>
        </p:spPr>
      </p:pic>
    </p:spTree>
    <p:extLst>
      <p:ext uri="{BB962C8B-B14F-4D97-AF65-F5344CB8AC3E}">
        <p14:creationId xmlns:p14="http://schemas.microsoft.com/office/powerpoint/2010/main" val="35182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EIMANTO SALOTOS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244" y="1600200"/>
            <a:ext cx="3395511" cy="4525963"/>
          </a:xfrm>
        </p:spPr>
      </p:pic>
    </p:spTree>
    <p:extLst>
      <p:ext uri="{BB962C8B-B14F-4D97-AF65-F5344CB8AC3E}">
        <p14:creationId xmlns:p14="http://schemas.microsoft.com/office/powerpoint/2010/main" val="351340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NEDO VAISIŲ SALOTOS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408" y="1600200"/>
            <a:ext cx="2541183" cy="4525963"/>
          </a:xfrm>
        </p:spPr>
      </p:pic>
    </p:spTree>
    <p:extLst>
      <p:ext uri="{BB962C8B-B14F-4D97-AF65-F5344CB8AC3E}">
        <p14:creationId xmlns:p14="http://schemas.microsoft.com/office/powerpoint/2010/main" val="380997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MATO VAISIŲ SALOTOS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46452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PASKALIO UŽKANDIS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558" y="1602119"/>
            <a:ext cx="6030884" cy="4522124"/>
          </a:xfrm>
        </p:spPr>
      </p:pic>
    </p:spTree>
    <p:extLst>
      <p:ext uri="{BB962C8B-B14F-4D97-AF65-F5344CB8AC3E}">
        <p14:creationId xmlns:p14="http://schemas.microsoft.com/office/powerpoint/2010/main" val="200819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ADRIJANO VAISIŲ SALOTOS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90434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GRETOS VAISIŲ SALOTOS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203" y="1602119"/>
            <a:ext cx="3391593" cy="4522124"/>
          </a:xfrm>
        </p:spPr>
      </p:pic>
    </p:spTree>
    <p:extLst>
      <p:ext uri="{BB962C8B-B14F-4D97-AF65-F5344CB8AC3E}">
        <p14:creationId xmlns:p14="http://schemas.microsoft.com/office/powerpoint/2010/main" val="24791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GRETOS SUTEPTINIS</a:t>
            </a:r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78847" y="1890475"/>
            <a:ext cx="5231090" cy="4563725"/>
          </a:xfrm>
        </p:spPr>
      </p:pic>
    </p:spTree>
    <p:extLst>
      <p:ext uri="{BB962C8B-B14F-4D97-AF65-F5344CB8AC3E}">
        <p14:creationId xmlns:p14="http://schemas.microsoft.com/office/powerpoint/2010/main" val="5433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JEI NORI BŪTI SVEIKAS...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lt-L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Mesk į šoną tą bandelę,</a:t>
            </a:r>
          </a:p>
          <a:p>
            <a:pPr marL="0" indent="0" algn="ctr">
              <a:buNone/>
            </a:pPr>
            <a:r>
              <a:rPr lang="lt-L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Imk į ranką tu virvelę.</a:t>
            </a:r>
          </a:p>
          <a:p>
            <a:pPr marL="0" indent="0" algn="ctr">
              <a:buNone/>
            </a:pPr>
            <a:r>
              <a:rPr lang="lt-L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Šokinėki ir judėki,</a:t>
            </a:r>
          </a:p>
          <a:p>
            <a:pPr marL="0" indent="0" algn="ctr">
              <a:buNone/>
            </a:pPr>
            <a:r>
              <a:rPr lang="lt-L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Tik jėgų nepagailėki.</a:t>
            </a:r>
          </a:p>
          <a:p>
            <a:pPr marL="0" indent="0" algn="ctr">
              <a:buNone/>
            </a:pPr>
            <a:r>
              <a:rPr lang="lt-L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Kam tie čipsai, kam ta kola,</a:t>
            </a:r>
          </a:p>
          <a:p>
            <a:pPr marL="0" indent="0" algn="ctr">
              <a:buNone/>
            </a:pPr>
            <a:r>
              <a:rPr lang="lt-L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Imk kopūstą, pomidorą.</a:t>
            </a:r>
          </a:p>
          <a:p>
            <a:pPr marL="0" indent="0" algn="ctr">
              <a:buNone/>
            </a:pPr>
            <a:r>
              <a:rPr lang="lt-L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Jeigu nori būti sveikas,</a:t>
            </a:r>
          </a:p>
          <a:p>
            <a:pPr marL="0" indent="0" algn="ctr">
              <a:buNone/>
            </a:pPr>
            <a:r>
              <a:rPr lang="lt-L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Sportiškas ir geras vaikas,</a:t>
            </a:r>
          </a:p>
          <a:p>
            <a:pPr marL="0" indent="0" algn="ctr">
              <a:buNone/>
            </a:pPr>
            <a:r>
              <a:rPr lang="lt-L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Teks draugauti su miegu,</a:t>
            </a:r>
          </a:p>
          <a:p>
            <a:pPr marL="0" indent="0" algn="ctr">
              <a:buNone/>
            </a:pPr>
            <a:r>
              <a:rPr lang="lt-L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Sportu ir sveiku maistu.</a:t>
            </a:r>
          </a:p>
        </p:txBody>
      </p:sp>
    </p:spTree>
    <p:extLst>
      <p:ext uri="{BB962C8B-B14F-4D97-AF65-F5344CB8AC3E}">
        <p14:creationId xmlns:p14="http://schemas.microsoft.com/office/powerpoint/2010/main" val="328113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lt-LT" dirty="0" smtClean="0"/>
              <a:t>Konferencijoje dalyvavo Zoknių progimnazijos</a:t>
            </a:r>
          </a:p>
          <a:p>
            <a:pPr marL="0" indent="0" algn="ctr">
              <a:buNone/>
            </a:pPr>
            <a:r>
              <a:rPr lang="lt-LT" dirty="0" smtClean="0"/>
              <a:t> 2 klasės mokinė</a:t>
            </a:r>
          </a:p>
          <a:p>
            <a:pPr marL="0" indent="0" algn="ctr">
              <a:buNone/>
            </a:pPr>
            <a:r>
              <a:rPr lang="lt-LT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GRETA STULPINAITĖ</a:t>
            </a:r>
          </a:p>
          <a:p>
            <a:pPr marL="0" indent="0" algn="ctr">
              <a:buNone/>
            </a:pPr>
            <a:endParaRPr lang="lt-LT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Ruošė mokytoja Laima Diktanien</a:t>
            </a:r>
            <a:r>
              <a:rPr lang="lt-LT" dirty="0" smtClean="0"/>
              <a:t>ė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5354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128</Words>
  <Application>Microsoft Office PowerPoint</Application>
  <PresentationFormat>Demonstracija ekrane (4:3)</PresentationFormat>
  <Paragraphs>37</Paragraphs>
  <Slides>17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17</vt:i4>
      </vt:variant>
    </vt:vector>
  </HeadingPairs>
  <TitlesOfParts>
    <vt:vector size="18" baseType="lpstr">
      <vt:lpstr>Office tema</vt:lpstr>
      <vt:lpstr>PowerPoint pristatymas</vt:lpstr>
      <vt:lpstr>MATO VĖRINUKAI</vt:lpstr>
      <vt:lpstr>NEDO SUTEPTINIAI</vt:lpstr>
      <vt:lpstr>DEIMANTĖS SUTEPTINIS</vt:lpstr>
      <vt:lpstr>AUSTĖJOS VAISIŲ SALOTOS</vt:lpstr>
      <vt:lpstr>GUSTO ŠALTIBARŠČIAI</vt:lpstr>
      <vt:lpstr>NOJAUS SUTEPTINIS</vt:lpstr>
      <vt:lpstr>LUKO UŽKANDIS</vt:lpstr>
      <vt:lpstr>EIMANTO SALOTOS</vt:lpstr>
      <vt:lpstr>NEDO VAISIŲ SALOTOS</vt:lpstr>
      <vt:lpstr>MATO VAISIŲ SALOTOS</vt:lpstr>
      <vt:lpstr>PASKALIO UŽKANDIS</vt:lpstr>
      <vt:lpstr>ADRIJANO VAISIŲ SALOTOS</vt:lpstr>
      <vt:lpstr>GRETOS VAISIŲ SALOTOS</vt:lpstr>
      <vt:lpstr>GRETOS SUTEPTINIS</vt:lpstr>
      <vt:lpstr>JEI NORI BŪTI SVEIKAS...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Kabinetas 4</dc:creator>
  <cp:lastModifiedBy>Kabinetas 4</cp:lastModifiedBy>
  <cp:revision>8</cp:revision>
  <dcterms:created xsi:type="dcterms:W3CDTF">2021-03-14T14:13:47Z</dcterms:created>
  <dcterms:modified xsi:type="dcterms:W3CDTF">2021-04-16T10:30:55Z</dcterms:modified>
</cp:coreProperties>
</file>