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57" r:id="rId4"/>
    <p:sldId id="283" r:id="rId5"/>
    <p:sldId id="282" r:id="rId6"/>
    <p:sldId id="259" r:id="rId7"/>
    <p:sldId id="260" r:id="rId8"/>
    <p:sldId id="279" r:id="rId9"/>
    <p:sldId id="261" r:id="rId10"/>
    <p:sldId id="285" r:id="rId11"/>
    <p:sldId id="262" r:id="rId12"/>
    <p:sldId id="286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0" r:id="rId28"/>
    <p:sldId id="281" r:id="rId29"/>
    <p:sldId id="284" r:id="rId3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43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80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848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123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515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65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801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439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914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301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943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218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018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180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29CF552-08F2-4A4D-8E4C-1C8D51AB4C41}" type="datetimeFigureOut">
              <a:rPr lang="lt-LT" smtClean="0"/>
              <a:t>2022-05-26</a:t>
            </a:fld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4E94D11-5855-4DA3-9E86-6FB5E6156AF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9562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461955" y="1259991"/>
            <a:ext cx="9068586" cy="2590800"/>
          </a:xfrm>
        </p:spPr>
        <p:txBody>
          <a:bodyPr>
            <a:normAutofit/>
          </a:bodyPr>
          <a:lstStyle/>
          <a:p>
            <a:r>
              <a:rPr lang="lt-LT" sz="4400" dirty="0" smtClean="0"/>
              <a:t>ZOKNIŲ PROGIMNAZIJOS </a:t>
            </a:r>
            <a:br>
              <a:rPr lang="lt-LT" sz="4400" dirty="0" smtClean="0"/>
            </a:br>
            <a:r>
              <a:rPr lang="lt-LT" sz="4400" dirty="0" smtClean="0"/>
              <a:t>5-8 KL. MOKINIŲ </a:t>
            </a:r>
            <a:br>
              <a:rPr lang="lt-LT" sz="4400" dirty="0" smtClean="0"/>
            </a:br>
            <a:r>
              <a:rPr lang="lt-LT" sz="4400" dirty="0" smtClean="0"/>
              <a:t>VAIKYSTĖS HERBŲ  PARODA </a:t>
            </a:r>
            <a:endParaRPr lang="lt-LT" sz="44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2022-06-01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143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54" y="124691"/>
            <a:ext cx="6373611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5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62012"/>
            <a:ext cx="68580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84" y="0"/>
            <a:ext cx="5286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6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990600"/>
            <a:ext cx="37909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59080"/>
            <a:ext cx="6598920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66006"/>
            <a:ext cx="5143500" cy="6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414" y="277552"/>
            <a:ext cx="4935335" cy="65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4" y="342469"/>
            <a:ext cx="10974332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4" y="0"/>
            <a:ext cx="11673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81" y="390698"/>
            <a:ext cx="4724038" cy="646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516" y="74816"/>
            <a:ext cx="6087515" cy="67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KUR VAIKYSTĖS HERBĄ IR TU 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54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72" y="91440"/>
            <a:ext cx="53502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71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25" y="0"/>
            <a:ext cx="4449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38" y="182881"/>
            <a:ext cx="4430684" cy="66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87" y="0"/>
            <a:ext cx="4886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01" y="0"/>
            <a:ext cx="4813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2" y="65990"/>
            <a:ext cx="6637082" cy="67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8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tos">
  <a:themeElements>
    <a:clrScheme name="Citato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to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to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TM03457503[[fn=Citatos]]</Template>
  <TotalTime>135</TotalTime>
  <Words>8</Words>
  <Application>Microsoft Office PowerPoint</Application>
  <PresentationFormat>Plačiaekranė</PresentationFormat>
  <Paragraphs>3</Paragraphs>
  <Slides>29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29</vt:i4>
      </vt:variant>
    </vt:vector>
  </HeadingPairs>
  <TitlesOfParts>
    <vt:vector size="32" baseType="lpstr">
      <vt:lpstr>Century Gothic</vt:lpstr>
      <vt:lpstr>Wingdings 2</vt:lpstr>
      <vt:lpstr>Citatos</vt:lpstr>
      <vt:lpstr>ZOKNIŲ PROGIMNAZIJOS  5-8 KL. MOKINIŲ  VAIKYSTĖS HERBŲ  PARODA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KUR VAIKYSTĖS HERBĄ IR TU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ZOKNIŲ PROGIMNAZIJOS  5-8 KL. MOKINIŲ  „VAIKYSTĖS HERBŲ ‚ PARODA </dc:title>
  <dc:creator>Pavaduotoja</dc:creator>
  <cp:lastModifiedBy>Pavaduotoja</cp:lastModifiedBy>
  <cp:revision>16</cp:revision>
  <dcterms:created xsi:type="dcterms:W3CDTF">2022-05-26T09:47:13Z</dcterms:created>
  <dcterms:modified xsi:type="dcterms:W3CDTF">2022-05-26T14:56:57Z</dcterms:modified>
</cp:coreProperties>
</file>